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37.xml"/>
  <Override ContentType="application/vnd.openxmlformats-officedocument.presentationml.slideLayout+xml" PartName="/ppt/slideLayouts/slideLayout5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46.xml"/>
  <Override ContentType="application/vnd.openxmlformats-officedocument.presentationml.slideLayout+xml" PartName="/ppt/slideLayouts/slideLayout20.xml"/>
  <Override ContentType="application/vnd.openxmlformats-officedocument.presentationml.slideLayout+xml" PartName="/ppt/slideLayouts/slideLayout55.xml"/>
  <Override ContentType="application/vnd.openxmlformats-officedocument.presentationml.slideLayout+xml" PartName="/ppt/slideLayouts/slideLayout38.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52.xml"/>
  <Override ContentType="application/vnd.openxmlformats-officedocument.presentationml.slideLayout+xml" PartName="/ppt/slideLayouts/slideLayout21.xml"/>
  <Override ContentType="application/vnd.openxmlformats-officedocument.presentationml.slideLayout+xml" PartName="/ppt/slideLayouts/slideLayout47.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2.xml"/>
  <Override ContentType="application/vnd.openxmlformats-officedocument.presentationml.slideLayout+xml" PartName="/ppt/slideLayouts/slideLayout35.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19.xml"/>
  <Override ContentType="application/vnd.openxmlformats-officedocument.presentationml.slideLayout+xml" PartName="/ppt/slideLayouts/slideLayout36.xml"/>
  <Override ContentType="application/vnd.openxmlformats-officedocument.presentationml.slideLayout+xml" PartName="/ppt/slideLayouts/slideLayout4.xml"/>
  <Override ContentType="application/vnd.openxmlformats-officedocument.presentationml.slideLayout+xml" PartName="/ppt/slideLayouts/slideLayout53.xml"/>
  <Override ContentType="application/vnd.openxmlformats-officedocument.presentationml.slideLayout+xml" PartName="/ppt/slideLayouts/slideLayout10.xml"/>
  <Override ContentType="application/vnd.openxmlformats-officedocument.presentationml.slideLayout+xml" PartName="/ppt/slideLayouts/slideLayout41.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7.xml"/>
  <Override ContentType="application/vnd.openxmlformats-officedocument.presentationml.slideLayout+xml" PartName="/ppt/slideLayouts/slideLayout40.xml"/>
  <Override ContentType="application/vnd.openxmlformats-officedocument.presentationml.slideLayout+xml" PartName="/ppt/slideLayouts/slideLayout16.xml"/>
  <Override ContentType="application/vnd.openxmlformats-officedocument.presentationml.slideLayout+xml" PartName="/ppt/slideLayouts/slideLayout33.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42.xml"/>
  <Override ContentType="application/vnd.openxmlformats-officedocument.presentationml.slideLayout+xml" PartName="/ppt/slideLayouts/slideLayout34.xml"/>
  <Override ContentType="application/vnd.openxmlformats-officedocument.presentationml.slideLayout+xml" PartName="/ppt/slideLayouts/slideLayout6.xml"/>
  <Override ContentType="application/vnd.openxmlformats-officedocument.presentationml.slideLayout+xml" PartName="/ppt/slideLayouts/slideLayout30.xml"/>
  <Override ContentType="application/vnd.openxmlformats-officedocument.presentationml.slideLayout+xml" PartName="/ppt/slideLayouts/slideLayout56.xml"/>
  <Override ContentType="application/vnd.openxmlformats-officedocument.presentationml.slideLayout+xml" PartName="/ppt/slideLayouts/slideLayout43.xml"/>
  <Override ContentType="application/vnd.openxmlformats-officedocument.presentationml.slideLayout+xml" PartName="/ppt/slideLayouts/slideLayout26.xml"/>
  <Override ContentType="application/vnd.openxmlformats-officedocument.presentationml.slideLayout+xml" PartName="/ppt/slideLayouts/slideLayout5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39.xml"/>
  <Override ContentType="application/vnd.openxmlformats-officedocument.presentationml.slideLayout+xml" PartName="/ppt/slideLayouts/slideLayout57.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50.xml"/>
  <Override ContentType="application/vnd.openxmlformats-officedocument.presentationml.slideLayout+xml" PartName="/ppt/slideLayouts/slideLayout4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58.xml"/>
  <Override ContentType="application/vnd.openxmlformats-officedocument.presentationml.slideLayout+xml" PartName="/ppt/slideLayouts/slideLayout15.xml"/>
  <Override ContentType="application/vnd.openxmlformats-officedocument.presentationml.slideLayout+xml" PartName="/ppt/slideLayouts/slideLayout8.xml"/>
  <Override ContentType="application/vnd.openxmlformats-officedocument.presentationml.slideLayout+xml" PartName="/ppt/slideLayouts/slideLayout45.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706" r:id="rId4"/>
    <p:sldMasterId id="2147483707" r:id="rId5"/>
    <p:sldMasterId id="2147483708"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y="5143500" cx="9144000"/>
  <p:notesSz cx="6858000" cy="9144000"/>
  <p:embeddedFontLst>
    <p:embeddedFont>
      <p:font typeface="Roboto Slab"/>
      <p:regular r:id="rId21"/>
      <p:bold r:id="rId22"/>
    </p:embeddedFont>
    <p:embeddedFont>
      <p:font typeface="Manrope Light"/>
      <p:regular r:id="rId23"/>
      <p:bold r:id="rId24"/>
    </p:embeddedFont>
    <p:embeddedFont>
      <p:font typeface="Roboto"/>
      <p:regular r:id="rId25"/>
      <p:bold r:id="rId26"/>
      <p:italic r:id="rId27"/>
      <p:boldItalic r:id="rId28"/>
    </p:embeddedFont>
    <p:embeddedFont>
      <p:font typeface="Manrope"/>
      <p:regular r:id="rId29"/>
      <p:bold r:id="rId30"/>
    </p:embeddedFont>
    <p:embeddedFont>
      <p:font typeface="Lustria"/>
      <p:regular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font" Target="fonts/RobotoSlab-bold.fntdata"/><Relationship Id="rId21" Type="http://schemas.openxmlformats.org/officeDocument/2006/relationships/font" Target="fonts/RobotoSlab-regular.fntdata"/><Relationship Id="rId24" Type="http://schemas.openxmlformats.org/officeDocument/2006/relationships/font" Target="fonts/ManropeLight-bold.fntdata"/><Relationship Id="rId23" Type="http://schemas.openxmlformats.org/officeDocument/2006/relationships/font" Target="fonts/ManropeLight-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26" Type="http://schemas.openxmlformats.org/officeDocument/2006/relationships/font" Target="fonts/Roboto-bold.fntdata"/><Relationship Id="rId25" Type="http://schemas.openxmlformats.org/officeDocument/2006/relationships/font" Target="fonts/Roboto-regular.fntdata"/><Relationship Id="rId28" Type="http://schemas.openxmlformats.org/officeDocument/2006/relationships/font" Target="fonts/Roboto-boldItalic.fntdata"/><Relationship Id="rId27" Type="http://schemas.openxmlformats.org/officeDocument/2006/relationships/font" Target="fonts/Roboto-italic.fntdata"/><Relationship Id="rId5" Type="http://schemas.openxmlformats.org/officeDocument/2006/relationships/slideMaster" Target="slideMasters/slideMaster2.xml"/><Relationship Id="rId6" Type="http://schemas.openxmlformats.org/officeDocument/2006/relationships/slideMaster" Target="slideMasters/slideMaster3.xml"/><Relationship Id="rId29" Type="http://schemas.openxmlformats.org/officeDocument/2006/relationships/font" Target="fonts/Manrope-regular.fntdata"/><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font" Target="fonts/Lustria-regular.fntdata"/><Relationship Id="rId30" Type="http://schemas.openxmlformats.org/officeDocument/2006/relationships/font" Target="fonts/Manrope-bold.fntdata"/><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0" name="Shape 430"/>
        <p:cNvGrpSpPr/>
        <p:nvPr/>
      </p:nvGrpSpPr>
      <p:grpSpPr>
        <a:xfrm>
          <a:off x="0" y="0"/>
          <a:ext cx="0" cy="0"/>
          <a:chOff x="0" y="0"/>
          <a:chExt cx="0" cy="0"/>
        </a:xfrm>
      </p:grpSpPr>
      <p:sp>
        <p:nvSpPr>
          <p:cNvPr id="431" name="Google Shape;43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32" name="Google Shape;43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6" name="Shape 536"/>
        <p:cNvGrpSpPr/>
        <p:nvPr/>
      </p:nvGrpSpPr>
      <p:grpSpPr>
        <a:xfrm>
          <a:off x="0" y="0"/>
          <a:ext cx="0" cy="0"/>
          <a:chOff x="0" y="0"/>
          <a:chExt cx="0" cy="0"/>
        </a:xfrm>
      </p:grpSpPr>
      <p:sp>
        <p:nvSpPr>
          <p:cNvPr id="537" name="Google Shape;537;g267ee247543_0_3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38" name="Google Shape;538;g267ee247543_0_3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3" name="Shape 553"/>
        <p:cNvGrpSpPr/>
        <p:nvPr/>
      </p:nvGrpSpPr>
      <p:grpSpPr>
        <a:xfrm>
          <a:off x="0" y="0"/>
          <a:ext cx="0" cy="0"/>
          <a:chOff x="0" y="0"/>
          <a:chExt cx="0" cy="0"/>
        </a:xfrm>
      </p:grpSpPr>
      <p:sp>
        <p:nvSpPr>
          <p:cNvPr id="554" name="Google Shape;554;g267ee24741d_1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55" name="Google Shape;555;g267ee24741d_1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0" name="Shape 560"/>
        <p:cNvGrpSpPr/>
        <p:nvPr/>
      </p:nvGrpSpPr>
      <p:grpSpPr>
        <a:xfrm>
          <a:off x="0" y="0"/>
          <a:ext cx="0" cy="0"/>
          <a:chOff x="0" y="0"/>
          <a:chExt cx="0" cy="0"/>
        </a:xfrm>
      </p:grpSpPr>
      <p:sp>
        <p:nvSpPr>
          <p:cNvPr id="561" name="Google Shape;561;g267ee24741d_1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2" name="Google Shape;562;g267ee24741d_1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6" name="Shape 566"/>
        <p:cNvGrpSpPr/>
        <p:nvPr/>
      </p:nvGrpSpPr>
      <p:grpSpPr>
        <a:xfrm>
          <a:off x="0" y="0"/>
          <a:ext cx="0" cy="0"/>
          <a:chOff x="0" y="0"/>
          <a:chExt cx="0" cy="0"/>
        </a:xfrm>
      </p:grpSpPr>
      <p:sp>
        <p:nvSpPr>
          <p:cNvPr id="567" name="Google Shape;567;g13d54b4853c_0_15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68" name="Google Shape;568;g13d54b4853c_0_15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9" name="Shape 439"/>
        <p:cNvGrpSpPr/>
        <p:nvPr/>
      </p:nvGrpSpPr>
      <p:grpSpPr>
        <a:xfrm>
          <a:off x="0" y="0"/>
          <a:ext cx="0" cy="0"/>
          <a:chOff x="0" y="0"/>
          <a:chExt cx="0" cy="0"/>
        </a:xfrm>
      </p:grpSpPr>
      <p:sp>
        <p:nvSpPr>
          <p:cNvPr id="440" name="Google Shape;440;g267ee24741d_1_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1" name="Google Shape;441;g267ee24741d_1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g267ee24741d_1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48" name="Google Shape;448;g267ee24741d_1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2" name="Shape 452"/>
        <p:cNvGrpSpPr/>
        <p:nvPr/>
      </p:nvGrpSpPr>
      <p:grpSpPr>
        <a:xfrm>
          <a:off x="0" y="0"/>
          <a:ext cx="0" cy="0"/>
          <a:chOff x="0" y="0"/>
          <a:chExt cx="0" cy="0"/>
        </a:xfrm>
      </p:grpSpPr>
      <p:sp>
        <p:nvSpPr>
          <p:cNvPr id="453" name="Google Shape;453;g1465b5bf451_0_1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54" name="Google Shape;454;g1465b5bf451_0_1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5" name="Shape 465"/>
        <p:cNvGrpSpPr/>
        <p:nvPr/>
      </p:nvGrpSpPr>
      <p:grpSpPr>
        <a:xfrm>
          <a:off x="0" y="0"/>
          <a:ext cx="0" cy="0"/>
          <a:chOff x="0" y="0"/>
          <a:chExt cx="0" cy="0"/>
        </a:xfrm>
      </p:grpSpPr>
      <p:sp>
        <p:nvSpPr>
          <p:cNvPr id="466" name="Google Shape;466;g267ee24741d_1_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67" name="Google Shape;467;g267ee24741d_1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1" name="Shape 471"/>
        <p:cNvGrpSpPr/>
        <p:nvPr/>
      </p:nvGrpSpPr>
      <p:grpSpPr>
        <a:xfrm>
          <a:off x="0" y="0"/>
          <a:ext cx="0" cy="0"/>
          <a:chOff x="0" y="0"/>
          <a:chExt cx="0" cy="0"/>
        </a:xfrm>
      </p:grpSpPr>
      <p:sp>
        <p:nvSpPr>
          <p:cNvPr id="472" name="Google Shape;472;g267ee24754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73" name="Google Shape;473;g267ee24754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g267ee247543_0_3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494" name="Google Shape;494;g267ee247543_0_3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3" name="Shape 513"/>
        <p:cNvGrpSpPr/>
        <p:nvPr/>
      </p:nvGrpSpPr>
      <p:grpSpPr>
        <a:xfrm>
          <a:off x="0" y="0"/>
          <a:ext cx="0" cy="0"/>
          <a:chOff x="0" y="0"/>
          <a:chExt cx="0" cy="0"/>
        </a:xfrm>
      </p:grpSpPr>
      <p:sp>
        <p:nvSpPr>
          <p:cNvPr id="514" name="Google Shape;514;g267ee24741d_1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15" name="Google Shape;515;g267ee24741d_1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9" name="Shape 519"/>
        <p:cNvGrpSpPr/>
        <p:nvPr/>
      </p:nvGrpSpPr>
      <p:grpSpPr>
        <a:xfrm>
          <a:off x="0" y="0"/>
          <a:ext cx="0" cy="0"/>
          <a:chOff x="0" y="0"/>
          <a:chExt cx="0" cy="0"/>
        </a:xfrm>
      </p:grpSpPr>
      <p:sp>
        <p:nvSpPr>
          <p:cNvPr id="520" name="Google Shape;520;g267ee247543_0_3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1" name="Google Shape;521;g267ee247543_0_3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5.png"/></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5.png"/></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6.png"/></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8.png"/></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3.png"/></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1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ening slide" type="title">
  <p:cSld name="TITLE">
    <p:spTree>
      <p:nvGrpSpPr>
        <p:cNvPr id="6" name="Shape 6"/>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2 2">
  <p:cSld name="TITLE_1_2_2">
    <p:spTree>
      <p:nvGrpSpPr>
        <p:cNvPr id="40" name="Shape 40"/>
        <p:cNvGrpSpPr/>
        <p:nvPr/>
      </p:nvGrpSpPr>
      <p:grpSpPr>
        <a:xfrm>
          <a:off x="0" y="0"/>
          <a:ext cx="0" cy="0"/>
          <a:chOff x="0" y="0"/>
          <a:chExt cx="0" cy="0"/>
        </a:xfrm>
      </p:grpSpPr>
      <p:sp>
        <p:nvSpPr>
          <p:cNvPr id="41" name="Google Shape;41;p11"/>
          <p:cNvSpPr/>
          <p:nvPr/>
        </p:nvSpPr>
        <p:spPr>
          <a:xfrm>
            <a:off x="0" y="0"/>
            <a:ext cx="4582800" cy="5143500"/>
          </a:xfrm>
          <a:prstGeom prst="rect">
            <a:avLst/>
          </a:prstGeom>
          <a:solidFill>
            <a:srgbClr val="F2E6E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42" name="Google Shape;42;p11"/>
          <p:cNvPicPr preferRelativeResize="0"/>
          <p:nvPr/>
        </p:nvPicPr>
        <p:blipFill rotWithShape="1">
          <a:blip r:embed="rId2">
            <a:alphaModFix/>
          </a:blip>
          <a:srcRect b="0" l="0" r="0" t="0"/>
          <a:stretch/>
        </p:blipFill>
        <p:spPr>
          <a:xfrm>
            <a:off x="491450" y="4661975"/>
            <a:ext cx="490303" cy="107700"/>
          </a:xfrm>
          <a:prstGeom prst="rect">
            <a:avLst/>
          </a:prstGeom>
          <a:noFill/>
          <a:ln>
            <a:noFill/>
          </a:ln>
        </p:spPr>
      </p:pic>
      <p:sp>
        <p:nvSpPr>
          <p:cNvPr id="43" name="Google Shape;43;p11"/>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marR="0" rtl="1" algn="r">
              <a:lnSpc>
                <a:spcPct val="100000"/>
              </a:lnSpc>
              <a:spcBef>
                <a:spcPts val="0"/>
              </a:spcBef>
              <a:spcAft>
                <a:spcPts val="0"/>
              </a:spcAft>
              <a:buClr>
                <a:srgbClr val="000000"/>
              </a:buClr>
              <a:buSzPts val="700"/>
              <a:buFont typeface="Arial"/>
              <a:buNone/>
            </a:pPr>
            <a:fld id="{00000000-1234-1234-1234-123412341234}" type="slidenum">
              <a:rPr b="1" i="0" lang="iw" sz="700" u="none" cap="none" strike="noStrike">
                <a:solidFill>
                  <a:srgbClr val="000000"/>
                </a:solidFill>
                <a:latin typeface="Manrope"/>
                <a:ea typeface="Manrope"/>
                <a:cs typeface="Manrope"/>
                <a:sym typeface="Manrope"/>
              </a:rPr>
              <a:t>‹#›</a:t>
            </a:fld>
            <a:r>
              <a:rPr b="1" i="0" lang="iw" sz="700" u="none" cap="none" strike="noStrike">
                <a:solidFill>
                  <a:srgbClr val="000000"/>
                </a:solidFill>
                <a:latin typeface="Manrope"/>
                <a:ea typeface="Manrope"/>
                <a:cs typeface="Manrope"/>
                <a:sym typeface="Manrope"/>
              </a:rPr>
              <a:t>    </a:t>
            </a:r>
            <a:endParaRPr b="1" i="0" sz="700" u="none" cap="none" strike="noStrike">
              <a:solidFill>
                <a:srgbClr val="000000"/>
              </a:solidFill>
              <a:latin typeface="Manrope"/>
              <a:ea typeface="Manrope"/>
              <a:cs typeface="Manrope"/>
              <a:sym typeface="Manrope"/>
            </a:endParaRPr>
          </a:p>
        </p:txBody>
      </p:sp>
      <p:sp>
        <p:nvSpPr>
          <p:cNvPr id="44" name="Google Shape;44;p11"/>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700"/>
              <a:buFont typeface="Arial"/>
              <a:buNone/>
            </a:pPr>
            <a:r>
              <a:rPr b="0" i="0" lang="iw" sz="700" u="none" cap="none" strike="noStrike">
                <a:solidFill>
                  <a:srgbClr val="000000"/>
                </a:solidFill>
                <a:latin typeface="Manrope"/>
                <a:ea typeface="Manrope"/>
                <a:cs typeface="Manrope"/>
                <a:sym typeface="Manrope"/>
              </a:rPr>
              <a:t>Confidential &amp; proprietary. For internal use only.</a:t>
            </a:r>
            <a:endParaRPr b="0" i="0" sz="700" u="none" cap="none" strike="noStrike">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zzabo new brand deck">
  <p:cSld name="TITLE_ONLY_2">
    <p:spTree>
      <p:nvGrpSpPr>
        <p:cNvPr id="45" name="Shape 45"/>
        <p:cNvGrpSpPr/>
        <p:nvPr/>
      </p:nvGrpSpPr>
      <p:grpSpPr>
        <a:xfrm>
          <a:off x="0" y="0"/>
          <a:ext cx="0" cy="0"/>
          <a:chOff x="0" y="0"/>
          <a:chExt cx="0" cy="0"/>
        </a:xfrm>
      </p:grpSpPr>
      <p:sp>
        <p:nvSpPr>
          <p:cNvPr id="46" name="Google Shape;46;p12"/>
          <p:cNvSpPr txBox="1"/>
          <p:nvPr/>
        </p:nvSpPr>
        <p:spPr>
          <a:xfrm>
            <a:off x="457200" y="1990854"/>
            <a:ext cx="4904100" cy="727200"/>
          </a:xfrm>
          <a:prstGeom prst="rect">
            <a:avLst/>
          </a:prstGeom>
          <a:noFill/>
          <a:ln>
            <a:noFill/>
          </a:ln>
        </p:spPr>
        <p:txBody>
          <a:bodyPr anchorCtr="0" anchor="t" bIns="0" lIns="0" spcFirstLastPara="1" rIns="0" wrap="square" tIns="0">
            <a:spAutoFit/>
          </a:bodyPr>
          <a:lstStyle/>
          <a:p>
            <a:pPr indent="0" lvl="0" marL="0" marR="0" rtl="0" algn="l">
              <a:lnSpc>
                <a:spcPct val="75000"/>
              </a:lnSpc>
              <a:spcBef>
                <a:spcPts val="0"/>
              </a:spcBef>
              <a:spcAft>
                <a:spcPts val="0"/>
              </a:spcAft>
              <a:buClr>
                <a:srgbClr val="000000"/>
              </a:buClr>
              <a:buSzPts val="6300"/>
              <a:buFont typeface="Arial"/>
              <a:buNone/>
            </a:pPr>
            <a:r>
              <a:rPr b="0" i="0" lang="iw" sz="6300" u="none" cap="none" strike="noStrike">
                <a:solidFill>
                  <a:schemeClr val="dk1"/>
                </a:solidFill>
                <a:latin typeface="Lustria"/>
                <a:ea typeface="Lustria"/>
                <a:cs typeface="Lustria"/>
                <a:sym typeface="Lustria"/>
              </a:rPr>
              <a:t>Thank you.</a:t>
            </a:r>
            <a:endParaRPr b="0" i="0" sz="6300" u="none" cap="none" strike="noStrike">
              <a:solidFill>
                <a:schemeClr val="dk1"/>
              </a:solidFill>
              <a:latin typeface="Lustria"/>
              <a:ea typeface="Lustria"/>
              <a:cs typeface="Lustria"/>
              <a:sym typeface="Lustria"/>
            </a:endParaRPr>
          </a:p>
        </p:txBody>
      </p:sp>
      <p:pic>
        <p:nvPicPr>
          <p:cNvPr id="47" name="Google Shape;47;p12"/>
          <p:cNvPicPr preferRelativeResize="0"/>
          <p:nvPr/>
        </p:nvPicPr>
        <p:blipFill rotWithShape="1">
          <a:blip r:embed="rId2">
            <a:alphaModFix/>
          </a:blip>
          <a:srcRect b="0" l="0" r="0" t="0"/>
          <a:stretch/>
        </p:blipFill>
        <p:spPr>
          <a:xfrm>
            <a:off x="7156700" y="4345900"/>
            <a:ext cx="1530100" cy="340375"/>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2 1">
  <p:cSld name="TITLE_1_2_1">
    <p:spTree>
      <p:nvGrpSpPr>
        <p:cNvPr id="48" name="Shape 48"/>
        <p:cNvGrpSpPr/>
        <p:nvPr/>
      </p:nvGrpSpPr>
      <p:grpSpPr>
        <a:xfrm>
          <a:off x="0" y="0"/>
          <a:ext cx="0" cy="0"/>
          <a:chOff x="0" y="0"/>
          <a:chExt cx="0" cy="0"/>
        </a:xfrm>
      </p:grpSpPr>
      <p:sp>
        <p:nvSpPr>
          <p:cNvPr id="49" name="Google Shape;49;p13"/>
          <p:cNvSpPr/>
          <p:nvPr/>
        </p:nvSpPr>
        <p:spPr>
          <a:xfrm>
            <a:off x="4586625" y="0"/>
            <a:ext cx="4557300" cy="5143500"/>
          </a:xfrm>
          <a:prstGeom prst="rect">
            <a:avLst/>
          </a:prstGeom>
          <a:solidFill>
            <a:srgbClr val="F2E6E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0" name="Google Shape;50;p13"/>
          <p:cNvPicPr preferRelativeResize="0"/>
          <p:nvPr/>
        </p:nvPicPr>
        <p:blipFill rotWithShape="1">
          <a:blip r:embed="rId2">
            <a:alphaModFix/>
          </a:blip>
          <a:srcRect b="0" l="0" r="0" t="0"/>
          <a:stretch/>
        </p:blipFill>
        <p:spPr>
          <a:xfrm>
            <a:off x="491450" y="4661975"/>
            <a:ext cx="490303" cy="107700"/>
          </a:xfrm>
          <a:prstGeom prst="rect">
            <a:avLst/>
          </a:prstGeom>
          <a:noFill/>
          <a:ln>
            <a:noFill/>
          </a:ln>
        </p:spPr>
      </p:pic>
      <p:sp>
        <p:nvSpPr>
          <p:cNvPr id="51" name="Google Shape;51;p13"/>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marR="0" rtl="1" algn="r">
              <a:lnSpc>
                <a:spcPct val="100000"/>
              </a:lnSpc>
              <a:spcBef>
                <a:spcPts val="0"/>
              </a:spcBef>
              <a:spcAft>
                <a:spcPts val="0"/>
              </a:spcAft>
              <a:buClr>
                <a:srgbClr val="000000"/>
              </a:buClr>
              <a:buSzPts val="700"/>
              <a:buFont typeface="Arial"/>
              <a:buNone/>
            </a:pPr>
            <a:fld id="{00000000-1234-1234-1234-123412341234}" type="slidenum">
              <a:rPr b="1" i="0" lang="iw" sz="700" u="none" cap="none" strike="noStrike">
                <a:solidFill>
                  <a:srgbClr val="000000"/>
                </a:solidFill>
                <a:latin typeface="Manrope"/>
                <a:ea typeface="Manrope"/>
                <a:cs typeface="Manrope"/>
                <a:sym typeface="Manrope"/>
              </a:rPr>
              <a:t>‹#›</a:t>
            </a:fld>
            <a:r>
              <a:rPr b="1" i="0" lang="iw" sz="700" u="none" cap="none" strike="noStrike">
                <a:solidFill>
                  <a:srgbClr val="000000"/>
                </a:solidFill>
                <a:latin typeface="Manrope"/>
                <a:ea typeface="Manrope"/>
                <a:cs typeface="Manrope"/>
                <a:sym typeface="Manrope"/>
              </a:rPr>
              <a:t>    </a:t>
            </a:r>
            <a:endParaRPr b="1" i="0" sz="700" u="none" cap="none" strike="noStrike">
              <a:solidFill>
                <a:srgbClr val="000000"/>
              </a:solidFill>
              <a:latin typeface="Manrope"/>
              <a:ea typeface="Manrope"/>
              <a:cs typeface="Manrope"/>
              <a:sym typeface="Manrope"/>
            </a:endParaRPr>
          </a:p>
        </p:txBody>
      </p:sp>
      <p:sp>
        <p:nvSpPr>
          <p:cNvPr id="52" name="Google Shape;52;p13"/>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700"/>
              <a:buFont typeface="Arial"/>
              <a:buNone/>
            </a:pPr>
            <a:r>
              <a:rPr b="0" i="0" lang="iw" sz="700" u="none" cap="none" strike="noStrike">
                <a:solidFill>
                  <a:srgbClr val="000000"/>
                </a:solidFill>
                <a:latin typeface="Manrope"/>
                <a:ea typeface="Manrope"/>
                <a:cs typeface="Manrope"/>
                <a:sym typeface="Manrope"/>
              </a:rPr>
              <a:t>Confidential &amp; proprietary. For internal use only.</a:t>
            </a:r>
            <a:endParaRPr b="0" i="0" sz="700" u="none" cap="none" strike="noStrike">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2 1 3 1">
  <p:cSld name="TITLE_1_2_1_3_1">
    <p:spTree>
      <p:nvGrpSpPr>
        <p:cNvPr id="53" name="Shape 53"/>
        <p:cNvGrpSpPr/>
        <p:nvPr/>
      </p:nvGrpSpPr>
      <p:grpSpPr>
        <a:xfrm>
          <a:off x="0" y="0"/>
          <a:ext cx="0" cy="0"/>
          <a:chOff x="0" y="0"/>
          <a:chExt cx="0" cy="0"/>
        </a:xfrm>
      </p:grpSpPr>
      <p:sp>
        <p:nvSpPr>
          <p:cNvPr id="54" name="Google Shape;54;p14"/>
          <p:cNvSpPr/>
          <p:nvPr/>
        </p:nvSpPr>
        <p:spPr>
          <a:xfrm>
            <a:off x="4592100" y="4950"/>
            <a:ext cx="4551900" cy="51336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55" name="Google Shape;55;p14"/>
          <p:cNvPicPr preferRelativeResize="0"/>
          <p:nvPr/>
        </p:nvPicPr>
        <p:blipFill rotWithShape="1">
          <a:blip r:embed="rId2">
            <a:alphaModFix/>
          </a:blip>
          <a:srcRect b="0" l="0" r="0" t="0"/>
          <a:stretch/>
        </p:blipFill>
        <p:spPr>
          <a:xfrm>
            <a:off x="491450" y="4661975"/>
            <a:ext cx="490303" cy="107700"/>
          </a:xfrm>
          <a:prstGeom prst="rect">
            <a:avLst/>
          </a:prstGeom>
          <a:noFill/>
          <a:ln>
            <a:noFill/>
          </a:ln>
        </p:spPr>
      </p:pic>
      <p:sp>
        <p:nvSpPr>
          <p:cNvPr id="56" name="Google Shape;56;p14"/>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marR="0" rtl="1" algn="r">
              <a:lnSpc>
                <a:spcPct val="100000"/>
              </a:lnSpc>
              <a:spcBef>
                <a:spcPts val="0"/>
              </a:spcBef>
              <a:spcAft>
                <a:spcPts val="0"/>
              </a:spcAft>
              <a:buClr>
                <a:srgbClr val="000000"/>
              </a:buClr>
              <a:buSzPts val="700"/>
              <a:buFont typeface="Arial"/>
              <a:buNone/>
            </a:pPr>
            <a:fld id="{00000000-1234-1234-1234-123412341234}" type="slidenum">
              <a:rPr b="1" i="0" lang="iw" sz="700" u="none" cap="none" strike="noStrike">
                <a:solidFill>
                  <a:srgbClr val="000000"/>
                </a:solidFill>
                <a:latin typeface="Manrope"/>
                <a:ea typeface="Manrope"/>
                <a:cs typeface="Manrope"/>
                <a:sym typeface="Manrope"/>
              </a:rPr>
              <a:t>‹#›</a:t>
            </a:fld>
            <a:r>
              <a:rPr b="1" i="0" lang="iw" sz="700" u="none" cap="none" strike="noStrike">
                <a:solidFill>
                  <a:srgbClr val="000000"/>
                </a:solidFill>
                <a:latin typeface="Manrope"/>
                <a:ea typeface="Manrope"/>
                <a:cs typeface="Manrope"/>
                <a:sym typeface="Manrope"/>
              </a:rPr>
              <a:t>    </a:t>
            </a:r>
            <a:endParaRPr b="1" i="0" sz="700" u="none" cap="none" strike="noStrike">
              <a:solidFill>
                <a:srgbClr val="000000"/>
              </a:solidFill>
              <a:latin typeface="Manrope"/>
              <a:ea typeface="Manrope"/>
              <a:cs typeface="Manrope"/>
              <a:sym typeface="Manrope"/>
            </a:endParaRPr>
          </a:p>
        </p:txBody>
      </p:sp>
      <p:sp>
        <p:nvSpPr>
          <p:cNvPr id="57" name="Google Shape;57;p14"/>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700"/>
              <a:buFont typeface="Arial"/>
              <a:buNone/>
            </a:pPr>
            <a:r>
              <a:rPr b="0" i="0" lang="iw" sz="700" u="none" cap="none" strike="noStrike">
                <a:solidFill>
                  <a:srgbClr val="000000"/>
                </a:solidFill>
                <a:latin typeface="Manrope"/>
                <a:ea typeface="Manrope"/>
                <a:cs typeface="Manrope"/>
                <a:sym typeface="Manrope"/>
              </a:rPr>
              <a:t>Confidential &amp; proprietary. For internal use only.</a:t>
            </a:r>
            <a:endParaRPr b="0" i="0" sz="700" u="none" cap="none" strike="noStrike">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_2">
    <p:bg>
      <p:bgPr>
        <a:solidFill>
          <a:srgbClr val="C8BEFF"/>
        </a:solidFill>
      </p:bgPr>
    </p:bg>
    <p:spTree>
      <p:nvGrpSpPr>
        <p:cNvPr id="58" name="Shape 58"/>
        <p:cNvGrpSpPr/>
        <p:nvPr/>
      </p:nvGrpSpPr>
      <p:grpSpPr>
        <a:xfrm>
          <a:off x="0" y="0"/>
          <a:ext cx="0" cy="0"/>
          <a:chOff x="0" y="0"/>
          <a:chExt cx="0" cy="0"/>
        </a:xfrm>
      </p:grpSpPr>
      <p:sp>
        <p:nvSpPr>
          <p:cNvPr id="59" name="Google Shape;59;p15"/>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marR="0" rtl="1" algn="r">
              <a:lnSpc>
                <a:spcPct val="100000"/>
              </a:lnSpc>
              <a:spcBef>
                <a:spcPts val="0"/>
              </a:spcBef>
              <a:spcAft>
                <a:spcPts val="0"/>
              </a:spcAft>
              <a:buClr>
                <a:srgbClr val="000000"/>
              </a:buClr>
              <a:buSzPts val="700"/>
              <a:buFont typeface="Arial"/>
              <a:buNone/>
            </a:pPr>
            <a:fld id="{00000000-1234-1234-1234-123412341234}" type="slidenum">
              <a:rPr b="1" i="0" lang="iw" sz="700" u="none" cap="none" strike="noStrike">
                <a:solidFill>
                  <a:srgbClr val="000000"/>
                </a:solidFill>
                <a:latin typeface="Manrope"/>
                <a:ea typeface="Manrope"/>
                <a:cs typeface="Manrope"/>
                <a:sym typeface="Manrope"/>
              </a:rPr>
              <a:t>‹#›</a:t>
            </a:fld>
            <a:r>
              <a:rPr b="1" i="0" lang="iw" sz="700" u="none" cap="none" strike="noStrike">
                <a:solidFill>
                  <a:srgbClr val="000000"/>
                </a:solidFill>
                <a:latin typeface="Manrope"/>
                <a:ea typeface="Manrope"/>
                <a:cs typeface="Manrope"/>
                <a:sym typeface="Manrope"/>
              </a:rPr>
              <a:t>    </a:t>
            </a:r>
            <a:endParaRPr b="1" i="0" sz="700" u="none" cap="none" strike="noStrike">
              <a:solidFill>
                <a:srgbClr val="000000"/>
              </a:solidFill>
              <a:latin typeface="Manrope"/>
              <a:ea typeface="Manrope"/>
              <a:cs typeface="Manrope"/>
              <a:sym typeface="Manrope"/>
            </a:endParaRPr>
          </a:p>
        </p:txBody>
      </p:sp>
      <p:sp>
        <p:nvSpPr>
          <p:cNvPr id="60" name="Google Shape;60;p15"/>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700"/>
              <a:buFont typeface="Arial"/>
              <a:buNone/>
            </a:pPr>
            <a:r>
              <a:rPr b="0" i="0" lang="iw" sz="700" u="none" cap="none" strike="noStrike">
                <a:solidFill>
                  <a:srgbClr val="000000"/>
                </a:solidFill>
                <a:latin typeface="Manrope"/>
                <a:ea typeface="Manrope"/>
                <a:cs typeface="Manrope"/>
                <a:sym typeface="Manrope"/>
              </a:rPr>
              <a:t>Confidential &amp; proprietary. For internal use only.</a:t>
            </a:r>
            <a:endParaRPr b="0" i="0" sz="700" u="none" cap="none" strike="noStrike">
              <a:solidFill>
                <a:srgbClr val="000000"/>
              </a:solidFill>
              <a:latin typeface="Manrope"/>
              <a:ea typeface="Manrope"/>
              <a:cs typeface="Manrope"/>
              <a:sym typeface="Manrope"/>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01 1">
  <p:cSld name="TITLE_1_1_2_1_1">
    <p:bg>
      <p:bgPr>
        <a:solidFill>
          <a:srgbClr val="C8BEFF"/>
        </a:solidFill>
      </p:bgPr>
    </p:bg>
    <p:spTree>
      <p:nvGrpSpPr>
        <p:cNvPr id="61" name="Shape 61"/>
        <p:cNvGrpSpPr/>
        <p:nvPr/>
      </p:nvGrpSpPr>
      <p:grpSpPr>
        <a:xfrm>
          <a:off x="0" y="0"/>
          <a:ext cx="0" cy="0"/>
          <a:chOff x="0" y="0"/>
          <a:chExt cx="0" cy="0"/>
        </a:xfrm>
      </p:grpSpPr>
      <p:sp>
        <p:nvSpPr>
          <p:cNvPr id="62" name="Google Shape;62;p16"/>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marR="0" rtl="1" algn="r">
              <a:lnSpc>
                <a:spcPct val="100000"/>
              </a:lnSpc>
              <a:spcBef>
                <a:spcPts val="0"/>
              </a:spcBef>
              <a:spcAft>
                <a:spcPts val="0"/>
              </a:spcAft>
              <a:buClr>
                <a:srgbClr val="000000"/>
              </a:buClr>
              <a:buSzPts val="700"/>
              <a:buFont typeface="Arial"/>
              <a:buNone/>
            </a:pPr>
            <a:fld id="{00000000-1234-1234-1234-123412341234}" type="slidenum">
              <a:rPr b="1" i="0" lang="iw" sz="700" u="none" cap="none" strike="noStrike">
                <a:solidFill>
                  <a:srgbClr val="000000"/>
                </a:solidFill>
                <a:latin typeface="Manrope"/>
                <a:ea typeface="Manrope"/>
                <a:cs typeface="Manrope"/>
                <a:sym typeface="Manrope"/>
              </a:rPr>
              <a:t>‹#›</a:t>
            </a:fld>
            <a:r>
              <a:rPr b="1" i="0" lang="iw" sz="700" u="none" cap="none" strike="noStrike">
                <a:solidFill>
                  <a:srgbClr val="000000"/>
                </a:solidFill>
                <a:latin typeface="Manrope"/>
                <a:ea typeface="Manrope"/>
                <a:cs typeface="Manrope"/>
                <a:sym typeface="Manrope"/>
              </a:rPr>
              <a:t>    </a:t>
            </a:r>
            <a:endParaRPr b="1" i="0" sz="700" u="none" cap="none" strike="noStrike">
              <a:solidFill>
                <a:srgbClr val="000000"/>
              </a:solidFill>
              <a:latin typeface="Manrope"/>
              <a:ea typeface="Manrope"/>
              <a:cs typeface="Manrope"/>
              <a:sym typeface="Manrope"/>
            </a:endParaRPr>
          </a:p>
        </p:txBody>
      </p:sp>
      <p:sp>
        <p:nvSpPr>
          <p:cNvPr id="63" name="Google Shape;63;p16"/>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700"/>
              <a:buFont typeface="Arial"/>
              <a:buNone/>
            </a:pPr>
            <a:r>
              <a:rPr b="0" i="0" lang="iw" sz="700" u="none" cap="none" strike="noStrike">
                <a:solidFill>
                  <a:srgbClr val="000000"/>
                </a:solidFill>
                <a:latin typeface="Manrope"/>
                <a:ea typeface="Manrope"/>
                <a:cs typeface="Manrope"/>
                <a:sym typeface="Manrope"/>
              </a:rPr>
              <a:t>Confidential &amp; proprietary. For internal use only.</a:t>
            </a:r>
            <a:endParaRPr b="0" i="0" sz="700" u="none" cap="none" strike="noStrike">
              <a:solidFill>
                <a:srgbClr val="000000"/>
              </a:solidFill>
              <a:latin typeface="Manrope"/>
              <a:ea typeface="Manrope"/>
              <a:cs typeface="Manrope"/>
              <a:sym typeface="Manrope"/>
            </a:endParaRPr>
          </a:p>
        </p:txBody>
      </p:sp>
      <p:pic>
        <p:nvPicPr>
          <p:cNvPr id="64" name="Google Shape;64;p16"/>
          <p:cNvPicPr preferRelativeResize="0"/>
          <p:nvPr/>
        </p:nvPicPr>
        <p:blipFill rotWithShape="1">
          <a:blip r:embed="rId2">
            <a:alphaModFix/>
          </a:blip>
          <a:srcRect b="0" l="0" r="0" t="0"/>
          <a:stretch/>
        </p:blipFill>
        <p:spPr>
          <a:xfrm>
            <a:off x="7501312" y="479619"/>
            <a:ext cx="1209675" cy="26906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2">
  <p:cSld name="TITLE_1_1_4">
    <p:spTree>
      <p:nvGrpSpPr>
        <p:cNvPr id="65" name="Shape 65"/>
        <p:cNvGrpSpPr/>
        <p:nvPr/>
      </p:nvGrpSpPr>
      <p:grpSpPr>
        <a:xfrm>
          <a:off x="0" y="0"/>
          <a:ext cx="0" cy="0"/>
          <a:chOff x="0" y="0"/>
          <a:chExt cx="0" cy="0"/>
        </a:xfrm>
      </p:grpSpPr>
      <p:pic>
        <p:nvPicPr>
          <p:cNvPr id="66" name="Google Shape;66;p17"/>
          <p:cNvPicPr preferRelativeResize="0"/>
          <p:nvPr/>
        </p:nvPicPr>
        <p:blipFill>
          <a:blip r:embed="rId2">
            <a:alphaModFix/>
          </a:blip>
          <a:stretch>
            <a:fillRect/>
          </a:stretch>
        </p:blipFill>
        <p:spPr>
          <a:xfrm>
            <a:off x="491450" y="4661975"/>
            <a:ext cx="490303" cy="107700"/>
          </a:xfrm>
          <a:prstGeom prst="rect">
            <a:avLst/>
          </a:prstGeom>
          <a:noFill/>
          <a:ln>
            <a:noFill/>
          </a:ln>
        </p:spPr>
      </p:pic>
      <p:sp>
        <p:nvSpPr>
          <p:cNvPr id="67" name="Google Shape;67;p17"/>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68" name="Google Shape;68;p17"/>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01 2">
  <p:cSld name="TITLE_1_1_2_1_2">
    <p:bg>
      <p:bgPr>
        <a:solidFill>
          <a:srgbClr val="FFB4B4"/>
        </a:solidFill>
      </p:bgPr>
    </p:bg>
    <p:spTree>
      <p:nvGrpSpPr>
        <p:cNvPr id="69" name="Shape 69"/>
        <p:cNvGrpSpPr/>
        <p:nvPr/>
      </p:nvGrpSpPr>
      <p:grpSpPr>
        <a:xfrm>
          <a:off x="0" y="0"/>
          <a:ext cx="0" cy="0"/>
          <a:chOff x="0" y="0"/>
          <a:chExt cx="0" cy="0"/>
        </a:xfrm>
      </p:grpSpPr>
      <p:sp>
        <p:nvSpPr>
          <p:cNvPr id="70" name="Google Shape;70;p18"/>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71" name="Google Shape;71;p18"/>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pic>
        <p:nvPicPr>
          <p:cNvPr id="72" name="Google Shape;72;p18"/>
          <p:cNvPicPr preferRelativeResize="0"/>
          <p:nvPr/>
        </p:nvPicPr>
        <p:blipFill>
          <a:blip r:embed="rId2">
            <a:alphaModFix/>
          </a:blip>
          <a:stretch>
            <a:fillRect/>
          </a:stretch>
        </p:blipFill>
        <p:spPr>
          <a:xfrm>
            <a:off x="7501312" y="479619"/>
            <a:ext cx="1209675" cy="269060"/>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p:cSld name="TITLE_AND_BODY_1">
    <p:bg>
      <p:bgPr>
        <a:solidFill>
          <a:schemeClr val="lt1"/>
        </a:solidFill>
      </p:bgPr>
    </p:bg>
    <p:spTree>
      <p:nvGrpSpPr>
        <p:cNvPr id="73" name="Shape 73"/>
        <p:cNvGrpSpPr/>
        <p:nvPr/>
      </p:nvGrpSpPr>
      <p:grpSpPr>
        <a:xfrm>
          <a:off x="0" y="0"/>
          <a:ext cx="0" cy="0"/>
          <a:chOff x="0" y="0"/>
          <a:chExt cx="0" cy="0"/>
        </a:xfrm>
      </p:grpSpPr>
      <p:sp>
        <p:nvSpPr>
          <p:cNvPr id="74" name="Google Shape;74;p19"/>
          <p:cNvSpPr txBox="1"/>
          <p:nvPr>
            <p:ph type="title"/>
          </p:nvPr>
        </p:nvSpPr>
        <p:spPr>
          <a:xfrm>
            <a:off x="228600" y="342900"/>
            <a:ext cx="5260200" cy="5727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000000"/>
              </a:buClr>
              <a:buSzPts val="2000"/>
              <a:buFont typeface="Arial"/>
              <a:buChar char="●"/>
              <a:defRPr b="0" i="0" sz="20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2000"/>
              <a:buFont typeface="Arial"/>
              <a:buChar char="○"/>
              <a:defRPr b="0" i="0" sz="20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2000"/>
              <a:buFont typeface="Arial"/>
              <a:buChar char="■"/>
              <a:defRPr b="0" i="0" sz="20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2000"/>
              <a:buFont typeface="Arial"/>
              <a:buChar char="●"/>
              <a:defRPr b="0" i="0" sz="20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2000"/>
              <a:buFont typeface="Arial"/>
              <a:buChar char="○"/>
              <a:defRPr b="0" i="0" sz="20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2000"/>
              <a:buFont typeface="Arial"/>
              <a:buChar char="■"/>
              <a:defRPr b="0" i="0" sz="20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2000"/>
              <a:buFont typeface="Arial"/>
              <a:buChar char="●"/>
              <a:defRPr b="0" i="0" sz="20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2000"/>
              <a:buFont typeface="Arial"/>
              <a:buChar char="○"/>
              <a:defRPr b="0" i="0" sz="20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2000"/>
              <a:buFont typeface="Arial"/>
              <a:buChar char="■"/>
              <a:defRPr b="0" i="0" sz="2000" u="none" cap="none" strike="noStrike">
                <a:solidFill>
                  <a:srgbClr val="000000"/>
                </a:solidFill>
                <a:latin typeface="Arial"/>
                <a:ea typeface="Arial"/>
                <a:cs typeface="Arial"/>
                <a:sym typeface="Arial"/>
              </a:defRPr>
            </a:lvl9pPr>
          </a:lstStyle>
          <a:p/>
        </p:txBody>
      </p:sp>
      <p:sp>
        <p:nvSpPr>
          <p:cNvPr id="75" name="Google Shape;75;p19"/>
          <p:cNvSpPr txBox="1"/>
          <p:nvPr>
            <p:ph idx="1" type="body"/>
          </p:nvPr>
        </p:nvSpPr>
        <p:spPr>
          <a:xfrm>
            <a:off x="228600" y="1152475"/>
            <a:ext cx="5260200" cy="3416400"/>
          </a:xfrm>
          <a:prstGeom prst="rect">
            <a:avLst/>
          </a:prstGeom>
          <a:noFill/>
          <a:ln>
            <a:noFill/>
          </a:ln>
        </p:spPr>
        <p:txBody>
          <a:bodyPr anchorCtr="0" anchor="ctr" bIns="91425" lIns="91425" spcFirstLastPara="1" rIns="91425" wrap="square" tIns="91425">
            <a:noAutofit/>
          </a:bodyPr>
          <a:lstStyle>
            <a:lvl1pPr indent="-311150" lvl="0" marL="457200" marR="0" rtl="0" algn="l">
              <a:lnSpc>
                <a:spcPct val="100000"/>
              </a:lnSpc>
              <a:spcBef>
                <a:spcPts val="0"/>
              </a:spcBef>
              <a:spcAft>
                <a:spcPts val="0"/>
              </a:spcAft>
              <a:buClr>
                <a:srgbClr val="000000"/>
              </a:buClr>
              <a:buSzPts val="1300"/>
              <a:buFont typeface="Arial"/>
              <a:buChar char="●"/>
              <a:defRPr b="0" i="0" sz="1300" u="none" cap="none" strike="noStrike">
                <a:solidFill>
                  <a:srgbClr val="000000"/>
                </a:solidFill>
                <a:latin typeface="Arial"/>
                <a:ea typeface="Arial"/>
                <a:cs typeface="Arial"/>
                <a:sym typeface="Arial"/>
              </a:defRPr>
            </a:lvl1pPr>
            <a:lvl2pPr indent="-285750" lvl="1" marL="914400" marR="0" rtl="0" algn="l">
              <a:lnSpc>
                <a:spcPct val="100000"/>
              </a:lnSpc>
              <a:spcBef>
                <a:spcPts val="0"/>
              </a:spcBef>
              <a:spcAft>
                <a:spcPts val="0"/>
              </a:spcAft>
              <a:buClr>
                <a:srgbClr val="000000"/>
              </a:buClr>
              <a:buSzPts val="900"/>
              <a:buFont typeface="Arial"/>
              <a:buChar char="○"/>
              <a:defRPr b="0" i="0" sz="900" u="none" cap="none" strike="noStrike">
                <a:solidFill>
                  <a:srgbClr val="000000"/>
                </a:solidFill>
                <a:latin typeface="Arial"/>
                <a:ea typeface="Arial"/>
                <a:cs typeface="Arial"/>
                <a:sym typeface="Arial"/>
              </a:defRPr>
            </a:lvl2pPr>
            <a:lvl3pPr indent="-285750" lvl="2" marL="1371600" marR="0" rtl="0" algn="l">
              <a:lnSpc>
                <a:spcPct val="100000"/>
              </a:lnSpc>
              <a:spcBef>
                <a:spcPts val="0"/>
              </a:spcBef>
              <a:spcAft>
                <a:spcPts val="0"/>
              </a:spcAft>
              <a:buClr>
                <a:srgbClr val="000000"/>
              </a:buClr>
              <a:buSzPts val="900"/>
              <a:buFont typeface="Arial"/>
              <a:buChar char="■"/>
              <a:defRPr b="0" i="0" sz="900" u="none" cap="none" strike="noStrike">
                <a:solidFill>
                  <a:srgbClr val="000000"/>
                </a:solidFill>
                <a:latin typeface="Arial"/>
                <a:ea typeface="Arial"/>
                <a:cs typeface="Arial"/>
                <a:sym typeface="Arial"/>
              </a:defRPr>
            </a:lvl3pPr>
            <a:lvl4pPr indent="-285750" lvl="3" marL="1828800" marR="0" rtl="0" algn="l">
              <a:lnSpc>
                <a:spcPct val="100000"/>
              </a:lnSpc>
              <a:spcBef>
                <a:spcPts val="0"/>
              </a:spcBef>
              <a:spcAft>
                <a:spcPts val="0"/>
              </a:spcAft>
              <a:buClr>
                <a:srgbClr val="000000"/>
              </a:buClr>
              <a:buSzPts val="900"/>
              <a:buFont typeface="Arial"/>
              <a:buChar char="●"/>
              <a:defRPr b="0" i="0" sz="900" u="none" cap="none" strike="noStrike">
                <a:solidFill>
                  <a:srgbClr val="000000"/>
                </a:solidFill>
                <a:latin typeface="Arial"/>
                <a:ea typeface="Arial"/>
                <a:cs typeface="Arial"/>
                <a:sym typeface="Arial"/>
              </a:defRPr>
            </a:lvl4pPr>
            <a:lvl5pPr indent="-285750" lvl="4" marL="2286000" marR="0" rtl="0" algn="l">
              <a:lnSpc>
                <a:spcPct val="100000"/>
              </a:lnSpc>
              <a:spcBef>
                <a:spcPts val="0"/>
              </a:spcBef>
              <a:spcAft>
                <a:spcPts val="0"/>
              </a:spcAft>
              <a:buClr>
                <a:srgbClr val="000000"/>
              </a:buClr>
              <a:buSzPts val="900"/>
              <a:buFont typeface="Arial"/>
              <a:buChar char="○"/>
              <a:defRPr b="0" i="0" sz="900" u="none" cap="none" strike="noStrike">
                <a:solidFill>
                  <a:srgbClr val="000000"/>
                </a:solidFill>
                <a:latin typeface="Arial"/>
                <a:ea typeface="Arial"/>
                <a:cs typeface="Arial"/>
                <a:sym typeface="Arial"/>
              </a:defRPr>
            </a:lvl5pPr>
            <a:lvl6pPr indent="-285750" lvl="5" marL="2743200" marR="0" rtl="0" algn="l">
              <a:lnSpc>
                <a:spcPct val="100000"/>
              </a:lnSpc>
              <a:spcBef>
                <a:spcPts val="0"/>
              </a:spcBef>
              <a:spcAft>
                <a:spcPts val="0"/>
              </a:spcAft>
              <a:buClr>
                <a:srgbClr val="000000"/>
              </a:buClr>
              <a:buSzPts val="900"/>
              <a:buFont typeface="Arial"/>
              <a:buChar char="■"/>
              <a:defRPr b="0" i="0" sz="900" u="none" cap="none" strike="noStrike">
                <a:solidFill>
                  <a:srgbClr val="000000"/>
                </a:solidFill>
                <a:latin typeface="Arial"/>
                <a:ea typeface="Arial"/>
                <a:cs typeface="Arial"/>
                <a:sym typeface="Arial"/>
              </a:defRPr>
            </a:lvl6pPr>
            <a:lvl7pPr indent="-285750" lvl="6" marL="3200400" marR="0" rtl="0" algn="l">
              <a:lnSpc>
                <a:spcPct val="100000"/>
              </a:lnSpc>
              <a:spcBef>
                <a:spcPts val="0"/>
              </a:spcBef>
              <a:spcAft>
                <a:spcPts val="0"/>
              </a:spcAft>
              <a:buClr>
                <a:srgbClr val="000000"/>
              </a:buClr>
              <a:buSzPts val="900"/>
              <a:buFont typeface="Arial"/>
              <a:buChar char="●"/>
              <a:defRPr b="0" i="0" sz="900" u="none" cap="none" strike="noStrike">
                <a:solidFill>
                  <a:srgbClr val="000000"/>
                </a:solidFill>
                <a:latin typeface="Arial"/>
                <a:ea typeface="Arial"/>
                <a:cs typeface="Arial"/>
                <a:sym typeface="Arial"/>
              </a:defRPr>
            </a:lvl7pPr>
            <a:lvl8pPr indent="-285750" lvl="7" marL="3657600" marR="0" rtl="0" algn="l">
              <a:lnSpc>
                <a:spcPct val="100000"/>
              </a:lnSpc>
              <a:spcBef>
                <a:spcPts val="0"/>
              </a:spcBef>
              <a:spcAft>
                <a:spcPts val="0"/>
              </a:spcAft>
              <a:buClr>
                <a:srgbClr val="000000"/>
              </a:buClr>
              <a:buSzPts val="900"/>
              <a:buFont typeface="Arial"/>
              <a:buChar char="○"/>
              <a:defRPr b="0" i="0" sz="900" u="none" cap="none" strike="noStrike">
                <a:solidFill>
                  <a:srgbClr val="000000"/>
                </a:solidFill>
                <a:latin typeface="Arial"/>
                <a:ea typeface="Arial"/>
                <a:cs typeface="Arial"/>
                <a:sym typeface="Arial"/>
              </a:defRPr>
            </a:lvl8pPr>
            <a:lvl9pPr indent="-285750" lvl="8" marL="4114800" marR="0" rtl="0" algn="l">
              <a:lnSpc>
                <a:spcPct val="100000"/>
              </a:lnSpc>
              <a:spcBef>
                <a:spcPts val="0"/>
              </a:spcBef>
              <a:spcAft>
                <a:spcPts val="0"/>
              </a:spcAft>
              <a:buClr>
                <a:srgbClr val="000000"/>
              </a:buClr>
              <a:buSzPts val="900"/>
              <a:buFont typeface="Arial"/>
              <a:buChar char="■"/>
              <a:defRPr b="0" i="0" sz="900" u="none" cap="none" strike="noStrike">
                <a:solidFill>
                  <a:srgbClr val="000000"/>
                </a:solidFill>
                <a:latin typeface="Arial"/>
                <a:ea typeface="Arial"/>
                <a:cs typeface="Arial"/>
                <a:sym typeface="Arial"/>
              </a:defRPr>
            </a:lvl9pPr>
          </a:lstStyle>
          <a:p/>
        </p:txBody>
      </p:sp>
      <p:pic>
        <p:nvPicPr>
          <p:cNvPr id="76" name="Google Shape;76;p19"/>
          <p:cNvPicPr preferRelativeResize="0"/>
          <p:nvPr/>
        </p:nvPicPr>
        <p:blipFill rotWithShape="1">
          <a:blip r:embed="rId2">
            <a:alphaModFix/>
          </a:blip>
          <a:srcRect b="0" l="0" r="0" t="0"/>
          <a:stretch/>
        </p:blipFill>
        <p:spPr>
          <a:xfrm>
            <a:off x="7977125" y="4594525"/>
            <a:ext cx="938275" cy="206075"/>
          </a:xfrm>
          <a:prstGeom prst="rect">
            <a:avLst/>
          </a:prstGeom>
          <a:noFill/>
          <a:ln>
            <a:noFill/>
          </a:ln>
        </p:spPr>
      </p:pic>
      <p:sp>
        <p:nvSpPr>
          <p:cNvPr id="77" name="Google Shape;77;p19"/>
          <p:cNvSpPr txBox="1"/>
          <p:nvPr/>
        </p:nvSpPr>
        <p:spPr>
          <a:xfrm>
            <a:off x="228600" y="4568875"/>
            <a:ext cx="2414400" cy="2925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700"/>
              <a:buFont typeface="Arial"/>
              <a:buNone/>
            </a:pPr>
            <a:fld id="{00000000-1234-1234-1234-123412341234}" type="slidenum">
              <a:rPr b="1" i="0" lang="iw" sz="700" u="none" cap="none" strike="noStrike">
                <a:solidFill>
                  <a:schemeClr val="dk1"/>
                </a:solidFill>
                <a:latin typeface="Manrope"/>
                <a:ea typeface="Manrope"/>
                <a:cs typeface="Manrope"/>
                <a:sym typeface="Manrope"/>
              </a:rPr>
              <a:t>‹#›</a:t>
            </a:fld>
            <a:r>
              <a:rPr b="0" i="0" lang="iw" sz="700" u="none" cap="none" strike="noStrike">
                <a:solidFill>
                  <a:schemeClr val="dk1"/>
                </a:solidFill>
                <a:latin typeface="Manrope"/>
                <a:ea typeface="Manrope"/>
                <a:cs typeface="Manrope"/>
                <a:sym typeface="Manrope"/>
              </a:rPr>
              <a:t> | Confidential &amp; proprietary. For internal use only.</a:t>
            </a:r>
            <a:endParaRPr b="0" i="0" sz="700" u="none" cap="none" strike="noStrike">
              <a:solidFill>
                <a:schemeClr val="dk1"/>
              </a:solidFill>
              <a:latin typeface="Manrope"/>
              <a:ea typeface="Manrope"/>
              <a:cs typeface="Manrope"/>
              <a:sym typeface="Manrope"/>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ening slide" type="title">
  <p:cSld name="TITLE">
    <p:spTree>
      <p:nvGrpSpPr>
        <p:cNvPr id="79" name="Shape 79"/>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p:cSld name="TITLE_1_1">
    <p:spTree>
      <p:nvGrpSpPr>
        <p:cNvPr id="7" name="Shape 7"/>
        <p:cNvGrpSpPr/>
        <p:nvPr/>
      </p:nvGrpSpPr>
      <p:grpSpPr>
        <a:xfrm>
          <a:off x="0" y="0"/>
          <a:ext cx="0" cy="0"/>
          <a:chOff x="0" y="0"/>
          <a:chExt cx="0" cy="0"/>
        </a:xfrm>
      </p:grpSpPr>
      <p:pic>
        <p:nvPicPr>
          <p:cNvPr id="8" name="Google Shape;8;p3"/>
          <p:cNvPicPr preferRelativeResize="0"/>
          <p:nvPr/>
        </p:nvPicPr>
        <p:blipFill rotWithShape="1">
          <a:blip r:embed="rId2">
            <a:alphaModFix/>
          </a:blip>
          <a:srcRect b="0" l="0" r="0" t="0"/>
          <a:stretch/>
        </p:blipFill>
        <p:spPr>
          <a:xfrm>
            <a:off x="491450" y="4661975"/>
            <a:ext cx="490303" cy="107700"/>
          </a:xfrm>
          <a:prstGeom prst="rect">
            <a:avLst/>
          </a:prstGeom>
          <a:noFill/>
          <a:ln>
            <a:noFill/>
          </a:ln>
        </p:spPr>
      </p:pic>
      <p:sp>
        <p:nvSpPr>
          <p:cNvPr id="9" name="Google Shape;9;p3"/>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marR="0" rtl="1" algn="r">
              <a:lnSpc>
                <a:spcPct val="100000"/>
              </a:lnSpc>
              <a:spcBef>
                <a:spcPts val="0"/>
              </a:spcBef>
              <a:spcAft>
                <a:spcPts val="0"/>
              </a:spcAft>
              <a:buClr>
                <a:srgbClr val="000000"/>
              </a:buClr>
              <a:buSzPts val="700"/>
              <a:buFont typeface="Arial"/>
              <a:buNone/>
            </a:pPr>
            <a:fld id="{00000000-1234-1234-1234-123412341234}" type="slidenum">
              <a:rPr b="1" i="0" lang="iw" sz="700" u="none" cap="none" strike="noStrike">
                <a:solidFill>
                  <a:srgbClr val="000000"/>
                </a:solidFill>
                <a:latin typeface="Manrope"/>
                <a:ea typeface="Manrope"/>
                <a:cs typeface="Manrope"/>
                <a:sym typeface="Manrope"/>
              </a:rPr>
              <a:t>‹#›</a:t>
            </a:fld>
            <a:r>
              <a:rPr b="1" i="0" lang="iw" sz="700" u="none" cap="none" strike="noStrike">
                <a:solidFill>
                  <a:srgbClr val="000000"/>
                </a:solidFill>
                <a:latin typeface="Manrope"/>
                <a:ea typeface="Manrope"/>
                <a:cs typeface="Manrope"/>
                <a:sym typeface="Manrope"/>
              </a:rPr>
              <a:t>    </a:t>
            </a:r>
            <a:endParaRPr b="1" i="0" sz="700" u="none" cap="none" strike="noStrike">
              <a:solidFill>
                <a:srgbClr val="000000"/>
              </a:solidFill>
              <a:latin typeface="Manrope"/>
              <a:ea typeface="Manrope"/>
              <a:cs typeface="Manrope"/>
              <a:sym typeface="Manrope"/>
            </a:endParaRPr>
          </a:p>
        </p:txBody>
      </p:sp>
      <p:sp>
        <p:nvSpPr>
          <p:cNvPr id="10" name="Google Shape;10;p3"/>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700"/>
              <a:buFont typeface="Arial"/>
              <a:buNone/>
            </a:pPr>
            <a:r>
              <a:rPr b="0" i="0" lang="iw" sz="700" u="none" cap="none" strike="noStrike">
                <a:solidFill>
                  <a:srgbClr val="000000"/>
                </a:solidFill>
                <a:latin typeface="Manrope"/>
                <a:ea typeface="Manrope"/>
                <a:cs typeface="Manrope"/>
                <a:sym typeface="Manrope"/>
              </a:rPr>
              <a:t>Confidential &amp; proprietary. For internal use only.</a:t>
            </a:r>
            <a:endParaRPr b="0" i="0" sz="700" u="none" cap="none" strike="noStrike">
              <a:solidFill>
                <a:srgbClr val="000000"/>
              </a:solidFill>
              <a:latin typeface="Manrope"/>
              <a:ea typeface="Manrope"/>
              <a:cs typeface="Manrope"/>
              <a:sym typeface="Manrope"/>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TITLE_1">
    <p:spTree>
      <p:nvGrpSpPr>
        <p:cNvPr id="80" name="Shape 80"/>
        <p:cNvGrpSpPr/>
        <p:nvPr/>
      </p:nvGrpSpPr>
      <p:grpSpPr>
        <a:xfrm>
          <a:off x="0" y="0"/>
          <a:ext cx="0" cy="0"/>
          <a:chOff x="0" y="0"/>
          <a:chExt cx="0" cy="0"/>
        </a:xfrm>
      </p:grpSpPr>
      <p:pic>
        <p:nvPicPr>
          <p:cNvPr id="81" name="Google Shape;81;p22"/>
          <p:cNvPicPr preferRelativeResize="0"/>
          <p:nvPr/>
        </p:nvPicPr>
        <p:blipFill>
          <a:blip r:embed="rId2">
            <a:alphaModFix/>
          </a:blip>
          <a:stretch>
            <a:fillRect/>
          </a:stretch>
        </p:blipFill>
        <p:spPr>
          <a:xfrm>
            <a:off x="491450" y="4661975"/>
            <a:ext cx="490303" cy="107700"/>
          </a:xfrm>
          <a:prstGeom prst="rect">
            <a:avLst/>
          </a:prstGeom>
          <a:noFill/>
          <a:ln>
            <a:noFill/>
          </a:ln>
        </p:spPr>
      </p:pic>
      <p:sp>
        <p:nvSpPr>
          <p:cNvPr id="82" name="Google Shape;82;p22"/>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lang="iw" sz="700">
                <a:solidFill>
                  <a:srgbClr val="000000"/>
                </a:solidFill>
                <a:latin typeface="Manrope"/>
                <a:ea typeface="Manrope"/>
                <a:cs typeface="Manrope"/>
                <a:sym typeface="Manrope"/>
              </a:rPr>
              <a:t>‹#›</a:t>
            </a:fld>
            <a:r>
              <a:rPr lang="iw" sz="700">
                <a:solidFill>
                  <a:srgbClr val="000000"/>
                </a:solidFill>
                <a:latin typeface="Manrope"/>
                <a:ea typeface="Manrope"/>
                <a:cs typeface="Manrope"/>
                <a:sym typeface="Manrope"/>
              </a:rPr>
              <a:t>    </a:t>
            </a:r>
            <a:endParaRPr sz="700">
              <a:solidFill>
                <a:srgbClr val="000000"/>
              </a:solidFill>
              <a:latin typeface="Manrope"/>
              <a:ea typeface="Manrope"/>
              <a:cs typeface="Manrope"/>
              <a:sym typeface="Manrope"/>
            </a:endParaRPr>
          </a:p>
        </p:txBody>
      </p:sp>
      <p:sp>
        <p:nvSpPr>
          <p:cNvPr id="83" name="Google Shape;83;p22"/>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ening slide">
  <p:cSld name="TITLE_1_3">
    <p:spTree>
      <p:nvGrpSpPr>
        <p:cNvPr id="84" name="Shape 84"/>
        <p:cNvGrpSpPr/>
        <p:nvPr/>
      </p:nvGrpSpPr>
      <p:grpSpPr>
        <a:xfrm>
          <a:off x="0" y="0"/>
          <a:ext cx="0" cy="0"/>
          <a:chOff x="0" y="0"/>
          <a:chExt cx="0" cy="0"/>
        </a:xfrm>
      </p:grpSpPr>
      <p:sp>
        <p:nvSpPr>
          <p:cNvPr id="85" name="Google Shape;85;p23"/>
          <p:cNvSpPr/>
          <p:nvPr/>
        </p:nvSpPr>
        <p:spPr>
          <a:xfrm>
            <a:off x="4135575" y="-103675"/>
            <a:ext cx="5047200" cy="5343000"/>
          </a:xfrm>
          <a:prstGeom prst="rect">
            <a:avLst/>
          </a:prstGeom>
          <a:solidFill>
            <a:srgbClr val="C8BE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86" name="Google Shape;86;p23"/>
          <p:cNvPicPr preferRelativeResize="0"/>
          <p:nvPr/>
        </p:nvPicPr>
        <p:blipFill>
          <a:blip r:embed="rId2">
            <a:alphaModFix/>
          </a:blip>
          <a:stretch>
            <a:fillRect/>
          </a:stretch>
        </p:blipFill>
        <p:spPr>
          <a:xfrm>
            <a:off x="491450" y="4661975"/>
            <a:ext cx="490303" cy="107700"/>
          </a:xfrm>
          <a:prstGeom prst="rect">
            <a:avLst/>
          </a:prstGeom>
          <a:noFill/>
          <a:ln>
            <a:noFill/>
          </a:ln>
        </p:spPr>
      </p:pic>
      <p:sp>
        <p:nvSpPr>
          <p:cNvPr id="87" name="Google Shape;87;p23"/>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lang="iw" sz="700">
                <a:solidFill>
                  <a:srgbClr val="000000"/>
                </a:solidFill>
                <a:latin typeface="Manrope"/>
                <a:ea typeface="Manrope"/>
                <a:cs typeface="Manrope"/>
                <a:sym typeface="Manrope"/>
              </a:rPr>
              <a:t>‹#›</a:t>
            </a:fld>
            <a:r>
              <a:rPr lang="iw" sz="700">
                <a:solidFill>
                  <a:srgbClr val="000000"/>
                </a:solidFill>
                <a:latin typeface="Manrope"/>
                <a:ea typeface="Manrope"/>
                <a:cs typeface="Manrope"/>
                <a:sym typeface="Manrope"/>
              </a:rPr>
              <a:t>    </a:t>
            </a:r>
            <a:endParaRPr sz="700">
              <a:solidFill>
                <a:srgbClr val="000000"/>
              </a:solidFill>
              <a:latin typeface="Manrope"/>
              <a:ea typeface="Manrope"/>
              <a:cs typeface="Manrope"/>
              <a:sym typeface="Manrope"/>
            </a:endParaRPr>
          </a:p>
        </p:txBody>
      </p:sp>
      <p:sp>
        <p:nvSpPr>
          <p:cNvPr id="88" name="Google Shape;88;p23"/>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ening slide 1">
  <p:cSld name="TITLE_1_3_1">
    <p:spTree>
      <p:nvGrpSpPr>
        <p:cNvPr id="89" name="Shape 89"/>
        <p:cNvGrpSpPr/>
        <p:nvPr/>
      </p:nvGrpSpPr>
      <p:grpSpPr>
        <a:xfrm>
          <a:off x="0" y="0"/>
          <a:ext cx="0" cy="0"/>
          <a:chOff x="0" y="0"/>
          <a:chExt cx="0" cy="0"/>
        </a:xfrm>
      </p:grpSpPr>
      <p:sp>
        <p:nvSpPr>
          <p:cNvPr id="90" name="Google Shape;90;p24"/>
          <p:cNvSpPr/>
          <p:nvPr/>
        </p:nvSpPr>
        <p:spPr>
          <a:xfrm>
            <a:off x="4575425" y="-99750"/>
            <a:ext cx="5047200" cy="5343000"/>
          </a:xfrm>
          <a:prstGeom prst="rect">
            <a:avLst/>
          </a:prstGeom>
          <a:solidFill>
            <a:srgbClr val="39A8E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1" name="Google Shape;91;p24"/>
          <p:cNvPicPr preferRelativeResize="0"/>
          <p:nvPr/>
        </p:nvPicPr>
        <p:blipFill>
          <a:blip r:embed="rId2">
            <a:alphaModFix/>
          </a:blip>
          <a:stretch>
            <a:fillRect/>
          </a:stretch>
        </p:blipFill>
        <p:spPr>
          <a:xfrm>
            <a:off x="491450" y="4661975"/>
            <a:ext cx="490303" cy="107700"/>
          </a:xfrm>
          <a:prstGeom prst="rect">
            <a:avLst/>
          </a:prstGeom>
          <a:noFill/>
          <a:ln>
            <a:noFill/>
          </a:ln>
        </p:spPr>
      </p:pic>
      <p:sp>
        <p:nvSpPr>
          <p:cNvPr id="92" name="Google Shape;92;p24"/>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lang="iw" sz="700">
                <a:solidFill>
                  <a:srgbClr val="000000"/>
                </a:solidFill>
                <a:latin typeface="Manrope"/>
                <a:ea typeface="Manrope"/>
                <a:cs typeface="Manrope"/>
                <a:sym typeface="Manrope"/>
              </a:rPr>
              <a:t>‹#›</a:t>
            </a:fld>
            <a:r>
              <a:rPr lang="iw" sz="700">
                <a:solidFill>
                  <a:srgbClr val="000000"/>
                </a:solidFill>
                <a:latin typeface="Manrope"/>
                <a:ea typeface="Manrope"/>
                <a:cs typeface="Manrope"/>
                <a:sym typeface="Manrope"/>
              </a:rPr>
              <a:t>    </a:t>
            </a:r>
            <a:endParaRPr sz="700">
              <a:solidFill>
                <a:srgbClr val="000000"/>
              </a:solidFill>
              <a:latin typeface="Manrope"/>
              <a:ea typeface="Manrope"/>
              <a:cs typeface="Manrope"/>
              <a:sym typeface="Manrope"/>
            </a:endParaRPr>
          </a:p>
        </p:txBody>
      </p:sp>
      <p:sp>
        <p:nvSpPr>
          <p:cNvPr id="93" name="Google Shape;93;p24"/>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2">
  <p:cSld name="TITLE_1_2">
    <p:spTree>
      <p:nvGrpSpPr>
        <p:cNvPr id="94" name="Shape 94"/>
        <p:cNvGrpSpPr/>
        <p:nvPr/>
      </p:nvGrpSpPr>
      <p:grpSpPr>
        <a:xfrm>
          <a:off x="0" y="0"/>
          <a:ext cx="0" cy="0"/>
          <a:chOff x="0" y="0"/>
          <a:chExt cx="0" cy="0"/>
        </a:xfrm>
      </p:grpSpPr>
      <p:sp>
        <p:nvSpPr>
          <p:cNvPr id="95" name="Google Shape;95;p25"/>
          <p:cNvSpPr/>
          <p:nvPr/>
        </p:nvSpPr>
        <p:spPr>
          <a:xfrm>
            <a:off x="-188494" y="-99750"/>
            <a:ext cx="4771200" cy="5343000"/>
          </a:xfrm>
          <a:prstGeom prst="rect">
            <a:avLst/>
          </a:prstGeom>
          <a:solidFill>
            <a:srgbClr val="FFB4B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96" name="Google Shape;96;p25"/>
          <p:cNvPicPr preferRelativeResize="0"/>
          <p:nvPr/>
        </p:nvPicPr>
        <p:blipFill>
          <a:blip r:embed="rId2">
            <a:alphaModFix/>
          </a:blip>
          <a:stretch>
            <a:fillRect/>
          </a:stretch>
        </p:blipFill>
        <p:spPr>
          <a:xfrm>
            <a:off x="491450" y="4661975"/>
            <a:ext cx="490303" cy="107700"/>
          </a:xfrm>
          <a:prstGeom prst="rect">
            <a:avLst/>
          </a:prstGeom>
          <a:noFill/>
          <a:ln>
            <a:noFill/>
          </a:ln>
        </p:spPr>
      </p:pic>
      <p:sp>
        <p:nvSpPr>
          <p:cNvPr id="97" name="Google Shape;97;p25"/>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lang="iw" sz="700">
                <a:solidFill>
                  <a:srgbClr val="000000"/>
                </a:solidFill>
                <a:latin typeface="Manrope"/>
                <a:ea typeface="Manrope"/>
                <a:cs typeface="Manrope"/>
                <a:sym typeface="Manrope"/>
              </a:rPr>
              <a:t>‹#›</a:t>
            </a:fld>
            <a:r>
              <a:rPr lang="iw" sz="700">
                <a:solidFill>
                  <a:srgbClr val="000000"/>
                </a:solidFill>
                <a:latin typeface="Manrope"/>
                <a:ea typeface="Manrope"/>
                <a:cs typeface="Manrope"/>
                <a:sym typeface="Manrope"/>
              </a:rPr>
              <a:t>    </a:t>
            </a:r>
            <a:endParaRPr sz="700">
              <a:solidFill>
                <a:srgbClr val="000000"/>
              </a:solidFill>
              <a:latin typeface="Manrope"/>
              <a:ea typeface="Manrope"/>
              <a:cs typeface="Manrope"/>
              <a:sym typeface="Manrope"/>
            </a:endParaRPr>
          </a:p>
        </p:txBody>
      </p:sp>
      <p:sp>
        <p:nvSpPr>
          <p:cNvPr id="98" name="Google Shape;98;p25"/>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2 2">
  <p:cSld name="TITLE_1_2_2">
    <p:spTree>
      <p:nvGrpSpPr>
        <p:cNvPr id="99" name="Shape 99"/>
        <p:cNvGrpSpPr/>
        <p:nvPr/>
      </p:nvGrpSpPr>
      <p:grpSpPr>
        <a:xfrm>
          <a:off x="0" y="0"/>
          <a:ext cx="0" cy="0"/>
          <a:chOff x="0" y="0"/>
          <a:chExt cx="0" cy="0"/>
        </a:xfrm>
      </p:grpSpPr>
      <p:sp>
        <p:nvSpPr>
          <p:cNvPr id="100" name="Google Shape;100;p26"/>
          <p:cNvSpPr/>
          <p:nvPr/>
        </p:nvSpPr>
        <p:spPr>
          <a:xfrm>
            <a:off x="-188494" y="-99750"/>
            <a:ext cx="4771200" cy="5343000"/>
          </a:xfrm>
          <a:prstGeom prst="rect">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1" name="Google Shape;101;p26"/>
          <p:cNvPicPr preferRelativeResize="0"/>
          <p:nvPr/>
        </p:nvPicPr>
        <p:blipFill>
          <a:blip r:embed="rId2">
            <a:alphaModFix/>
          </a:blip>
          <a:stretch>
            <a:fillRect/>
          </a:stretch>
        </p:blipFill>
        <p:spPr>
          <a:xfrm>
            <a:off x="491450" y="4661975"/>
            <a:ext cx="490303" cy="107700"/>
          </a:xfrm>
          <a:prstGeom prst="rect">
            <a:avLst/>
          </a:prstGeom>
          <a:noFill/>
          <a:ln>
            <a:noFill/>
          </a:ln>
        </p:spPr>
      </p:pic>
      <p:sp>
        <p:nvSpPr>
          <p:cNvPr id="102" name="Google Shape;102;p26"/>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lang="iw" sz="700">
                <a:solidFill>
                  <a:srgbClr val="000000"/>
                </a:solidFill>
                <a:latin typeface="Manrope"/>
                <a:ea typeface="Manrope"/>
                <a:cs typeface="Manrope"/>
                <a:sym typeface="Manrope"/>
              </a:rPr>
              <a:t>‹#›</a:t>
            </a:fld>
            <a:r>
              <a:rPr lang="iw" sz="700">
                <a:solidFill>
                  <a:srgbClr val="000000"/>
                </a:solidFill>
                <a:latin typeface="Manrope"/>
                <a:ea typeface="Manrope"/>
                <a:cs typeface="Manrope"/>
                <a:sym typeface="Manrope"/>
              </a:rPr>
              <a:t>    </a:t>
            </a:r>
            <a:endParaRPr sz="700">
              <a:solidFill>
                <a:srgbClr val="000000"/>
              </a:solidFill>
              <a:latin typeface="Manrope"/>
              <a:ea typeface="Manrope"/>
              <a:cs typeface="Manrope"/>
              <a:sym typeface="Manrope"/>
            </a:endParaRPr>
          </a:p>
        </p:txBody>
      </p:sp>
      <p:sp>
        <p:nvSpPr>
          <p:cNvPr id="103" name="Google Shape;103;p26"/>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2 1">
  <p:cSld name="TITLE_1_2_1">
    <p:spTree>
      <p:nvGrpSpPr>
        <p:cNvPr id="104" name="Shape 104"/>
        <p:cNvGrpSpPr/>
        <p:nvPr/>
      </p:nvGrpSpPr>
      <p:grpSpPr>
        <a:xfrm>
          <a:off x="0" y="0"/>
          <a:ext cx="0" cy="0"/>
          <a:chOff x="0" y="0"/>
          <a:chExt cx="0" cy="0"/>
        </a:xfrm>
      </p:grpSpPr>
      <p:sp>
        <p:nvSpPr>
          <p:cNvPr id="105" name="Google Shape;105;p27"/>
          <p:cNvSpPr/>
          <p:nvPr/>
        </p:nvSpPr>
        <p:spPr>
          <a:xfrm>
            <a:off x="4586625" y="-103675"/>
            <a:ext cx="4771200" cy="5343000"/>
          </a:xfrm>
          <a:prstGeom prst="rect">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06" name="Google Shape;106;p27"/>
          <p:cNvPicPr preferRelativeResize="0"/>
          <p:nvPr/>
        </p:nvPicPr>
        <p:blipFill>
          <a:blip r:embed="rId2">
            <a:alphaModFix/>
          </a:blip>
          <a:stretch>
            <a:fillRect/>
          </a:stretch>
        </p:blipFill>
        <p:spPr>
          <a:xfrm>
            <a:off x="491450" y="4661975"/>
            <a:ext cx="490303" cy="107700"/>
          </a:xfrm>
          <a:prstGeom prst="rect">
            <a:avLst/>
          </a:prstGeom>
          <a:noFill/>
          <a:ln>
            <a:noFill/>
          </a:ln>
        </p:spPr>
      </p:pic>
      <p:sp>
        <p:nvSpPr>
          <p:cNvPr id="107" name="Google Shape;107;p27"/>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lang="iw" sz="700">
                <a:solidFill>
                  <a:srgbClr val="000000"/>
                </a:solidFill>
                <a:latin typeface="Manrope"/>
                <a:ea typeface="Manrope"/>
                <a:cs typeface="Manrope"/>
                <a:sym typeface="Manrope"/>
              </a:rPr>
              <a:t>‹#›</a:t>
            </a:fld>
            <a:r>
              <a:rPr lang="iw" sz="700">
                <a:solidFill>
                  <a:srgbClr val="000000"/>
                </a:solidFill>
                <a:latin typeface="Manrope"/>
                <a:ea typeface="Manrope"/>
                <a:cs typeface="Manrope"/>
                <a:sym typeface="Manrope"/>
              </a:rPr>
              <a:t>    </a:t>
            </a:r>
            <a:endParaRPr sz="700">
              <a:solidFill>
                <a:srgbClr val="000000"/>
              </a:solidFill>
              <a:latin typeface="Manrope"/>
              <a:ea typeface="Manrope"/>
              <a:cs typeface="Manrope"/>
              <a:sym typeface="Manrope"/>
            </a:endParaRPr>
          </a:p>
        </p:txBody>
      </p:sp>
      <p:sp>
        <p:nvSpPr>
          <p:cNvPr id="108" name="Google Shape;108;p27"/>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2 1 1">
  <p:cSld name="TITLE_1_2_1_1">
    <p:spTree>
      <p:nvGrpSpPr>
        <p:cNvPr id="109" name="Shape 109"/>
        <p:cNvGrpSpPr/>
        <p:nvPr/>
      </p:nvGrpSpPr>
      <p:grpSpPr>
        <a:xfrm>
          <a:off x="0" y="0"/>
          <a:ext cx="0" cy="0"/>
          <a:chOff x="0" y="0"/>
          <a:chExt cx="0" cy="0"/>
        </a:xfrm>
      </p:grpSpPr>
      <p:sp>
        <p:nvSpPr>
          <p:cNvPr id="110" name="Google Shape;110;p28"/>
          <p:cNvSpPr/>
          <p:nvPr/>
        </p:nvSpPr>
        <p:spPr>
          <a:xfrm>
            <a:off x="4586625" y="-103675"/>
            <a:ext cx="4771200" cy="5343000"/>
          </a:xfrm>
          <a:prstGeom prst="rect">
            <a:avLst/>
          </a:prstGeom>
          <a:solidFill>
            <a:srgbClr val="C8BE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11" name="Google Shape;111;p28"/>
          <p:cNvPicPr preferRelativeResize="0"/>
          <p:nvPr/>
        </p:nvPicPr>
        <p:blipFill>
          <a:blip r:embed="rId2">
            <a:alphaModFix/>
          </a:blip>
          <a:stretch>
            <a:fillRect/>
          </a:stretch>
        </p:blipFill>
        <p:spPr>
          <a:xfrm>
            <a:off x="491450" y="4661975"/>
            <a:ext cx="490303" cy="107700"/>
          </a:xfrm>
          <a:prstGeom prst="rect">
            <a:avLst/>
          </a:prstGeom>
          <a:noFill/>
          <a:ln>
            <a:noFill/>
          </a:ln>
        </p:spPr>
      </p:pic>
      <p:sp>
        <p:nvSpPr>
          <p:cNvPr id="112" name="Google Shape;112;p28"/>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lang="iw" sz="700">
                <a:solidFill>
                  <a:srgbClr val="000000"/>
                </a:solidFill>
                <a:latin typeface="Manrope"/>
                <a:ea typeface="Manrope"/>
                <a:cs typeface="Manrope"/>
                <a:sym typeface="Manrope"/>
              </a:rPr>
              <a:t>‹#›</a:t>
            </a:fld>
            <a:r>
              <a:rPr lang="iw" sz="700">
                <a:solidFill>
                  <a:srgbClr val="000000"/>
                </a:solidFill>
                <a:latin typeface="Manrope"/>
                <a:ea typeface="Manrope"/>
                <a:cs typeface="Manrope"/>
                <a:sym typeface="Manrope"/>
              </a:rPr>
              <a:t>    </a:t>
            </a:r>
            <a:endParaRPr sz="700">
              <a:solidFill>
                <a:srgbClr val="000000"/>
              </a:solidFill>
              <a:latin typeface="Manrope"/>
              <a:ea typeface="Manrope"/>
              <a:cs typeface="Manrope"/>
              <a:sym typeface="Manrope"/>
            </a:endParaRPr>
          </a:p>
        </p:txBody>
      </p:sp>
      <p:sp>
        <p:nvSpPr>
          <p:cNvPr id="113" name="Google Shape;113;p28"/>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p:cSld name="TITLE_1_1">
    <p:spTree>
      <p:nvGrpSpPr>
        <p:cNvPr id="114" name="Shape 114"/>
        <p:cNvGrpSpPr/>
        <p:nvPr/>
      </p:nvGrpSpPr>
      <p:grpSpPr>
        <a:xfrm>
          <a:off x="0" y="0"/>
          <a:ext cx="0" cy="0"/>
          <a:chOff x="0" y="0"/>
          <a:chExt cx="0" cy="0"/>
        </a:xfrm>
      </p:grpSpPr>
      <p:pic>
        <p:nvPicPr>
          <p:cNvPr id="115" name="Google Shape;115;p29"/>
          <p:cNvPicPr preferRelativeResize="0"/>
          <p:nvPr/>
        </p:nvPicPr>
        <p:blipFill>
          <a:blip r:embed="rId2">
            <a:alphaModFix/>
          </a:blip>
          <a:stretch>
            <a:fillRect/>
          </a:stretch>
        </p:blipFill>
        <p:spPr>
          <a:xfrm>
            <a:off x="491450" y="4661975"/>
            <a:ext cx="490303" cy="107700"/>
          </a:xfrm>
          <a:prstGeom prst="rect">
            <a:avLst/>
          </a:prstGeom>
          <a:noFill/>
          <a:ln>
            <a:noFill/>
          </a:ln>
        </p:spPr>
      </p:pic>
      <p:sp>
        <p:nvSpPr>
          <p:cNvPr id="116" name="Google Shape;116;p29"/>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lang="iw" sz="700">
                <a:solidFill>
                  <a:srgbClr val="000000"/>
                </a:solidFill>
                <a:latin typeface="Manrope"/>
                <a:ea typeface="Manrope"/>
                <a:cs typeface="Manrope"/>
                <a:sym typeface="Manrope"/>
              </a:rPr>
              <a:t>‹#›</a:t>
            </a:fld>
            <a:r>
              <a:rPr lang="iw" sz="700">
                <a:solidFill>
                  <a:srgbClr val="000000"/>
                </a:solidFill>
                <a:latin typeface="Manrope"/>
                <a:ea typeface="Manrope"/>
                <a:cs typeface="Manrope"/>
                <a:sym typeface="Manrope"/>
              </a:rPr>
              <a:t>    </a:t>
            </a:r>
            <a:endParaRPr sz="700">
              <a:solidFill>
                <a:srgbClr val="000000"/>
              </a:solidFill>
              <a:latin typeface="Manrope"/>
              <a:ea typeface="Manrope"/>
              <a:cs typeface="Manrope"/>
              <a:sym typeface="Manrope"/>
            </a:endParaRPr>
          </a:p>
        </p:txBody>
      </p:sp>
      <p:sp>
        <p:nvSpPr>
          <p:cNvPr id="117" name="Google Shape;117;p29"/>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_2">
    <p:bg>
      <p:bgPr>
        <a:solidFill>
          <a:srgbClr val="C8BEFF"/>
        </a:solidFill>
      </p:bgPr>
    </p:bg>
    <p:spTree>
      <p:nvGrpSpPr>
        <p:cNvPr id="118" name="Shape 118"/>
        <p:cNvGrpSpPr/>
        <p:nvPr/>
      </p:nvGrpSpPr>
      <p:grpSpPr>
        <a:xfrm>
          <a:off x="0" y="0"/>
          <a:ext cx="0" cy="0"/>
          <a:chOff x="0" y="0"/>
          <a:chExt cx="0" cy="0"/>
        </a:xfrm>
      </p:grpSpPr>
      <p:sp>
        <p:nvSpPr>
          <p:cNvPr id="119" name="Google Shape;119;p30"/>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lang="iw" sz="700">
                <a:solidFill>
                  <a:srgbClr val="000000"/>
                </a:solidFill>
                <a:latin typeface="Manrope"/>
                <a:ea typeface="Manrope"/>
                <a:cs typeface="Manrope"/>
                <a:sym typeface="Manrope"/>
              </a:rPr>
              <a:t>‹#›</a:t>
            </a:fld>
            <a:r>
              <a:rPr lang="iw" sz="700">
                <a:solidFill>
                  <a:srgbClr val="000000"/>
                </a:solidFill>
                <a:latin typeface="Manrope"/>
                <a:ea typeface="Manrope"/>
                <a:cs typeface="Manrope"/>
                <a:sym typeface="Manrope"/>
              </a:rPr>
              <a:t>    </a:t>
            </a:r>
            <a:endParaRPr sz="700">
              <a:solidFill>
                <a:srgbClr val="000000"/>
              </a:solidFill>
              <a:latin typeface="Manrope"/>
              <a:ea typeface="Manrope"/>
              <a:cs typeface="Manrope"/>
              <a:sym typeface="Manrope"/>
            </a:endParaRPr>
          </a:p>
        </p:txBody>
      </p:sp>
      <p:sp>
        <p:nvSpPr>
          <p:cNvPr id="120" name="Google Shape;120;p30"/>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1">
  <p:cSld name="TITLE_1_1_1">
    <p:spTree>
      <p:nvGrpSpPr>
        <p:cNvPr id="121" name="Shape 121"/>
        <p:cNvGrpSpPr/>
        <p:nvPr/>
      </p:nvGrpSpPr>
      <p:grpSpPr>
        <a:xfrm>
          <a:off x="0" y="0"/>
          <a:ext cx="0" cy="0"/>
          <a:chOff x="0" y="0"/>
          <a:chExt cx="0" cy="0"/>
        </a:xfrm>
      </p:grpSpPr>
      <p:sp>
        <p:nvSpPr>
          <p:cNvPr id="122" name="Google Shape;122;p31"/>
          <p:cNvSpPr/>
          <p:nvPr/>
        </p:nvSpPr>
        <p:spPr>
          <a:xfrm>
            <a:off x="2842050" y="-103675"/>
            <a:ext cx="6301800" cy="5343000"/>
          </a:xfrm>
          <a:prstGeom prst="rect">
            <a:avLst/>
          </a:prstGeom>
          <a:solidFill>
            <a:srgbClr val="C8BE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3" name="Google Shape;123;p31"/>
          <p:cNvPicPr preferRelativeResize="0"/>
          <p:nvPr/>
        </p:nvPicPr>
        <p:blipFill>
          <a:blip r:embed="rId2">
            <a:alphaModFix/>
          </a:blip>
          <a:stretch>
            <a:fillRect/>
          </a:stretch>
        </p:blipFill>
        <p:spPr>
          <a:xfrm>
            <a:off x="491450" y="4661975"/>
            <a:ext cx="490303" cy="107700"/>
          </a:xfrm>
          <a:prstGeom prst="rect">
            <a:avLst/>
          </a:prstGeom>
          <a:noFill/>
          <a:ln>
            <a:noFill/>
          </a:ln>
        </p:spPr>
      </p:pic>
      <p:sp>
        <p:nvSpPr>
          <p:cNvPr id="124" name="Google Shape;124;p31"/>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lang="iw" sz="700">
                <a:solidFill>
                  <a:srgbClr val="000000"/>
                </a:solidFill>
                <a:latin typeface="Manrope"/>
                <a:ea typeface="Manrope"/>
                <a:cs typeface="Manrope"/>
                <a:sym typeface="Manrope"/>
              </a:rPr>
              <a:t>‹#›</a:t>
            </a:fld>
            <a:r>
              <a:rPr lang="iw" sz="700">
                <a:solidFill>
                  <a:srgbClr val="000000"/>
                </a:solidFill>
                <a:latin typeface="Manrope"/>
                <a:ea typeface="Manrope"/>
                <a:cs typeface="Manrope"/>
                <a:sym typeface="Manrope"/>
              </a:rPr>
              <a:t>    </a:t>
            </a:r>
            <a:endParaRPr sz="700">
              <a:solidFill>
                <a:srgbClr val="000000"/>
              </a:solidFill>
              <a:latin typeface="Manrope"/>
              <a:ea typeface="Manrope"/>
              <a:cs typeface="Manrope"/>
              <a:sym typeface="Manrope"/>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1">
  <p:cSld name="TITLE_1_1_3">
    <p:bg>
      <p:bgPr>
        <a:solidFill>
          <a:srgbClr val="3A8CF7"/>
        </a:solidFill>
      </p:bgPr>
    </p:bg>
    <p:spTree>
      <p:nvGrpSpPr>
        <p:cNvPr id="11" name="Shape 11"/>
        <p:cNvGrpSpPr/>
        <p:nvPr/>
      </p:nvGrpSpPr>
      <p:grpSpPr>
        <a:xfrm>
          <a:off x="0" y="0"/>
          <a:ext cx="0" cy="0"/>
          <a:chOff x="0" y="0"/>
          <a:chExt cx="0" cy="0"/>
        </a:xfrm>
      </p:grpSpPr>
      <p:pic>
        <p:nvPicPr>
          <p:cNvPr id="12" name="Google Shape;12;p4"/>
          <p:cNvPicPr preferRelativeResize="0"/>
          <p:nvPr/>
        </p:nvPicPr>
        <p:blipFill rotWithShape="1">
          <a:blip r:embed="rId2">
            <a:alphaModFix/>
          </a:blip>
          <a:srcRect b="0" l="0" r="0" t="0"/>
          <a:stretch/>
        </p:blipFill>
        <p:spPr>
          <a:xfrm>
            <a:off x="491450" y="4661975"/>
            <a:ext cx="490303" cy="107700"/>
          </a:xfrm>
          <a:prstGeom prst="rect">
            <a:avLst/>
          </a:prstGeom>
          <a:noFill/>
          <a:ln>
            <a:noFill/>
          </a:ln>
        </p:spPr>
      </p:pic>
      <p:sp>
        <p:nvSpPr>
          <p:cNvPr id="13" name="Google Shape;13;p4"/>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marR="0" rtl="1" algn="r">
              <a:lnSpc>
                <a:spcPct val="100000"/>
              </a:lnSpc>
              <a:spcBef>
                <a:spcPts val="0"/>
              </a:spcBef>
              <a:spcAft>
                <a:spcPts val="0"/>
              </a:spcAft>
              <a:buClr>
                <a:srgbClr val="000000"/>
              </a:buClr>
              <a:buSzPts val="700"/>
              <a:buFont typeface="Arial"/>
              <a:buNone/>
            </a:pPr>
            <a:fld id="{00000000-1234-1234-1234-123412341234}" type="slidenum">
              <a:rPr b="1" i="0" lang="iw" sz="700" u="none" cap="none" strike="noStrike">
                <a:solidFill>
                  <a:srgbClr val="FFFFFF"/>
                </a:solidFill>
                <a:latin typeface="Manrope"/>
                <a:ea typeface="Manrope"/>
                <a:cs typeface="Manrope"/>
                <a:sym typeface="Manrope"/>
              </a:rPr>
              <a:t>‹#›</a:t>
            </a:fld>
            <a:r>
              <a:rPr b="1" i="0" lang="iw" sz="700" u="none" cap="none" strike="noStrike">
                <a:solidFill>
                  <a:srgbClr val="FFFFFF"/>
                </a:solidFill>
                <a:latin typeface="Manrope"/>
                <a:ea typeface="Manrope"/>
                <a:cs typeface="Manrope"/>
                <a:sym typeface="Manrope"/>
              </a:rPr>
              <a:t>    </a:t>
            </a:r>
            <a:endParaRPr b="1" i="0" sz="700" u="none" cap="none" strike="noStrike">
              <a:solidFill>
                <a:srgbClr val="FFFFFF"/>
              </a:solidFill>
              <a:latin typeface="Manrope"/>
              <a:ea typeface="Manrope"/>
              <a:cs typeface="Manrope"/>
              <a:sym typeface="Manrope"/>
            </a:endParaRPr>
          </a:p>
        </p:txBody>
      </p:sp>
      <p:sp>
        <p:nvSpPr>
          <p:cNvPr id="14" name="Google Shape;14;p4"/>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700"/>
              <a:buFont typeface="Arial"/>
              <a:buNone/>
            </a:pPr>
            <a:r>
              <a:rPr b="0" i="0" lang="iw" sz="700" u="none" cap="none" strike="noStrike">
                <a:solidFill>
                  <a:srgbClr val="FFFFFF"/>
                </a:solidFill>
                <a:latin typeface="Manrope"/>
                <a:ea typeface="Manrope"/>
                <a:cs typeface="Manrope"/>
                <a:sym typeface="Manrope"/>
              </a:rPr>
              <a:t>Confidential &amp; proprietary. For internal use only.</a:t>
            </a:r>
            <a:endParaRPr b="0" i="0" sz="700" u="none" cap="none" strike="noStrike">
              <a:solidFill>
                <a:srgbClr val="FFFFFF"/>
              </a:solidFill>
              <a:latin typeface="Manrope"/>
              <a:ea typeface="Manrope"/>
              <a:cs typeface="Manrope"/>
              <a:sym typeface="Manrope"/>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d screen title only 1">
  <p:cSld name="SECTION_HEADER_3">
    <p:spTree>
      <p:nvGrpSpPr>
        <p:cNvPr id="125" name="Shape 125"/>
        <p:cNvGrpSpPr/>
        <p:nvPr/>
      </p:nvGrpSpPr>
      <p:grpSpPr>
        <a:xfrm>
          <a:off x="0" y="0"/>
          <a:ext cx="0" cy="0"/>
          <a:chOff x="0" y="0"/>
          <a:chExt cx="0" cy="0"/>
        </a:xfrm>
      </p:grpSpPr>
      <p:sp>
        <p:nvSpPr>
          <p:cNvPr id="126" name="Google Shape;126;p32"/>
          <p:cNvSpPr/>
          <p:nvPr/>
        </p:nvSpPr>
        <p:spPr>
          <a:xfrm>
            <a:off x="4572000" y="4825"/>
            <a:ext cx="4570800" cy="5143500"/>
          </a:xfrm>
          <a:prstGeom prst="rect">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27" name="Google Shape;127;p32"/>
          <p:cNvPicPr preferRelativeResize="0"/>
          <p:nvPr/>
        </p:nvPicPr>
        <p:blipFill>
          <a:blip r:embed="rId2">
            <a:alphaModFix/>
          </a:blip>
          <a:stretch>
            <a:fillRect/>
          </a:stretch>
        </p:blipFill>
        <p:spPr>
          <a:xfrm>
            <a:off x="491450" y="4661975"/>
            <a:ext cx="490303" cy="107700"/>
          </a:xfrm>
          <a:prstGeom prst="rect">
            <a:avLst/>
          </a:prstGeom>
          <a:noFill/>
          <a:ln>
            <a:noFill/>
          </a:ln>
        </p:spPr>
      </p:pic>
      <p:sp>
        <p:nvSpPr>
          <p:cNvPr id="128" name="Google Shape;128;p32"/>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lang="iw" sz="700">
                <a:solidFill>
                  <a:srgbClr val="000000"/>
                </a:solidFill>
                <a:latin typeface="Manrope"/>
                <a:ea typeface="Manrope"/>
                <a:cs typeface="Manrope"/>
                <a:sym typeface="Manrope"/>
              </a:rPr>
              <a:t>‹#›</a:t>
            </a:fld>
            <a:r>
              <a:rPr lang="iw" sz="700">
                <a:solidFill>
                  <a:srgbClr val="000000"/>
                </a:solidFill>
                <a:latin typeface="Manrope"/>
                <a:ea typeface="Manrope"/>
                <a:cs typeface="Manrope"/>
                <a:sym typeface="Manrope"/>
              </a:rPr>
              <a:t>    </a:t>
            </a:r>
            <a:endParaRPr sz="700">
              <a:solidFill>
                <a:srgbClr val="000000"/>
              </a:solidFill>
              <a:latin typeface="Manrope"/>
              <a:ea typeface="Manrope"/>
              <a:cs typeface="Manrope"/>
              <a:sym typeface="Manrope"/>
            </a:endParaRPr>
          </a:p>
        </p:txBody>
      </p:sp>
      <p:sp>
        <p:nvSpPr>
          <p:cNvPr id="129" name="Google Shape;129;p32"/>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1620">
          <p15:clr>
            <a:srgbClr val="FA7B17"/>
          </p15:clr>
        </p15:guide>
        <p15:guide id="2" pos="2880">
          <p15:clr>
            <a:srgbClr val="FA7B17"/>
          </p15:clr>
        </p15:guide>
        <p15:guide id="3" orient="horz" pos="2994">
          <p15:clr>
            <a:srgbClr val="FA7B17"/>
          </p15:clr>
        </p15:guide>
      </p15:sldGuideLst>
    </p:ext>
  </p:extLst>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zzabo new brand deck">
  <p:cSld name="TITLE_ONLY_2">
    <p:spTree>
      <p:nvGrpSpPr>
        <p:cNvPr id="130" name="Shape 130"/>
        <p:cNvGrpSpPr/>
        <p:nvPr/>
      </p:nvGrpSpPr>
      <p:grpSpPr>
        <a:xfrm>
          <a:off x="0" y="0"/>
          <a:ext cx="0" cy="0"/>
          <a:chOff x="0" y="0"/>
          <a:chExt cx="0" cy="0"/>
        </a:xfrm>
      </p:grpSpPr>
      <p:sp>
        <p:nvSpPr>
          <p:cNvPr id="131" name="Google Shape;131;p33"/>
          <p:cNvSpPr txBox="1"/>
          <p:nvPr/>
        </p:nvSpPr>
        <p:spPr>
          <a:xfrm>
            <a:off x="457200" y="1990854"/>
            <a:ext cx="4904100" cy="727200"/>
          </a:xfrm>
          <a:prstGeom prst="rect">
            <a:avLst/>
          </a:prstGeom>
          <a:noFill/>
          <a:ln>
            <a:noFill/>
          </a:ln>
        </p:spPr>
        <p:txBody>
          <a:bodyPr anchorCtr="0" anchor="t" bIns="0" lIns="0" spcFirstLastPara="1" rIns="0" wrap="square" tIns="0">
            <a:spAutoFit/>
          </a:bodyPr>
          <a:lstStyle/>
          <a:p>
            <a:pPr indent="0" lvl="0" marL="0" rtl="0" algn="l">
              <a:lnSpc>
                <a:spcPct val="75000"/>
              </a:lnSpc>
              <a:spcBef>
                <a:spcPts val="0"/>
              </a:spcBef>
              <a:spcAft>
                <a:spcPts val="0"/>
              </a:spcAft>
              <a:buNone/>
            </a:pPr>
            <a:r>
              <a:rPr lang="iw" sz="6300">
                <a:solidFill>
                  <a:schemeClr val="dk1"/>
                </a:solidFill>
                <a:latin typeface="Lustria"/>
                <a:ea typeface="Lustria"/>
                <a:cs typeface="Lustria"/>
                <a:sym typeface="Lustria"/>
              </a:rPr>
              <a:t>Thank you.</a:t>
            </a:r>
            <a:endParaRPr sz="6300">
              <a:solidFill>
                <a:schemeClr val="dk1"/>
              </a:solidFill>
              <a:latin typeface="Lustria"/>
              <a:ea typeface="Lustria"/>
              <a:cs typeface="Lustria"/>
              <a:sym typeface="Lustria"/>
            </a:endParaRPr>
          </a:p>
        </p:txBody>
      </p:sp>
      <p:pic>
        <p:nvPicPr>
          <p:cNvPr id="132" name="Google Shape;132;p33"/>
          <p:cNvPicPr preferRelativeResize="0"/>
          <p:nvPr/>
        </p:nvPicPr>
        <p:blipFill>
          <a:blip r:embed="rId2">
            <a:alphaModFix/>
          </a:blip>
          <a:stretch>
            <a:fillRect/>
          </a:stretch>
        </p:blipFill>
        <p:spPr>
          <a:xfrm>
            <a:off x="7156700" y="4345900"/>
            <a:ext cx="1530100" cy="340375"/>
          </a:xfrm>
          <a:prstGeom prst="rect">
            <a:avLst/>
          </a:prstGeom>
          <a:noFill/>
          <a:ln>
            <a:noFill/>
          </a:ln>
        </p:spPr>
      </p:pic>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pening slide" type="title">
  <p:cSld name="TITLE">
    <p:spTree>
      <p:nvGrpSpPr>
        <p:cNvPr id="134" name="Shape 134"/>
        <p:cNvGrpSpPr/>
        <p:nvPr/>
      </p:nvGrpSpPr>
      <p:grpSpPr>
        <a:xfrm>
          <a:off x="0" y="0"/>
          <a:ext cx="0" cy="0"/>
          <a:chOff x="0" y="0"/>
          <a:chExt cx="0" cy="0"/>
        </a:xfrm>
      </p:grpSpPr>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TITLE_1">
    <p:spTree>
      <p:nvGrpSpPr>
        <p:cNvPr id="135" name="Shape 135"/>
        <p:cNvGrpSpPr/>
        <p:nvPr/>
      </p:nvGrpSpPr>
      <p:grpSpPr>
        <a:xfrm>
          <a:off x="0" y="0"/>
          <a:ext cx="0" cy="0"/>
          <a:chOff x="0" y="0"/>
          <a:chExt cx="0" cy="0"/>
        </a:xfrm>
      </p:grpSpPr>
      <p:sp>
        <p:nvSpPr>
          <p:cNvPr id="136" name="Google Shape;136;p36"/>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137" name="Google Shape;137;p36"/>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3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p:cSld name="TITLE_1_4">
    <p:spTree>
      <p:nvGrpSpPr>
        <p:cNvPr id="138" name="Shape 138"/>
        <p:cNvGrpSpPr/>
        <p:nvPr/>
      </p:nvGrpSpPr>
      <p:grpSpPr>
        <a:xfrm>
          <a:off x="0" y="0"/>
          <a:ext cx="0" cy="0"/>
          <a:chOff x="0" y="0"/>
          <a:chExt cx="0" cy="0"/>
        </a:xfrm>
      </p:grpSpPr>
      <p:sp>
        <p:nvSpPr>
          <p:cNvPr id="139" name="Google Shape;139;p37"/>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140" name="Google Shape;140;p37"/>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3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2 2">
  <p:cSld name="TITLE_1_2_2">
    <p:spTree>
      <p:nvGrpSpPr>
        <p:cNvPr id="141" name="Shape 141"/>
        <p:cNvGrpSpPr/>
        <p:nvPr/>
      </p:nvGrpSpPr>
      <p:grpSpPr>
        <a:xfrm>
          <a:off x="0" y="0"/>
          <a:ext cx="0" cy="0"/>
          <a:chOff x="0" y="0"/>
          <a:chExt cx="0" cy="0"/>
        </a:xfrm>
      </p:grpSpPr>
      <p:sp>
        <p:nvSpPr>
          <p:cNvPr id="142" name="Google Shape;142;p38"/>
          <p:cNvSpPr/>
          <p:nvPr/>
        </p:nvSpPr>
        <p:spPr>
          <a:xfrm>
            <a:off x="0" y="0"/>
            <a:ext cx="4582800" cy="5143500"/>
          </a:xfrm>
          <a:prstGeom prst="rect">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38"/>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144" name="Google Shape;144;p38"/>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3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2 1">
  <p:cSld name="TITLE_1_2_1">
    <p:spTree>
      <p:nvGrpSpPr>
        <p:cNvPr id="145" name="Shape 145"/>
        <p:cNvGrpSpPr/>
        <p:nvPr/>
      </p:nvGrpSpPr>
      <p:grpSpPr>
        <a:xfrm>
          <a:off x="0" y="0"/>
          <a:ext cx="0" cy="0"/>
          <a:chOff x="0" y="0"/>
          <a:chExt cx="0" cy="0"/>
        </a:xfrm>
      </p:grpSpPr>
      <p:sp>
        <p:nvSpPr>
          <p:cNvPr id="146" name="Google Shape;146;p39"/>
          <p:cNvSpPr/>
          <p:nvPr/>
        </p:nvSpPr>
        <p:spPr>
          <a:xfrm>
            <a:off x="4586625" y="0"/>
            <a:ext cx="4557300" cy="5143500"/>
          </a:xfrm>
          <a:prstGeom prst="rect">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39"/>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148" name="Google Shape;148;p39"/>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3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2 1 3">
  <p:cSld name="TITLE_1_2_1_3">
    <p:spTree>
      <p:nvGrpSpPr>
        <p:cNvPr id="149" name="Shape 149"/>
        <p:cNvGrpSpPr/>
        <p:nvPr/>
      </p:nvGrpSpPr>
      <p:grpSpPr>
        <a:xfrm>
          <a:off x="0" y="0"/>
          <a:ext cx="0" cy="0"/>
          <a:chOff x="0" y="0"/>
          <a:chExt cx="0" cy="0"/>
        </a:xfrm>
      </p:grpSpPr>
      <p:sp>
        <p:nvSpPr>
          <p:cNvPr id="150" name="Google Shape;150;p40"/>
          <p:cNvSpPr/>
          <p:nvPr/>
        </p:nvSpPr>
        <p:spPr>
          <a:xfrm>
            <a:off x="4592100" y="4950"/>
            <a:ext cx="4551900" cy="5133600"/>
          </a:xfrm>
          <a:prstGeom prst="rect">
            <a:avLst/>
          </a:prstGeom>
          <a:solidFill>
            <a:srgbClr val="F3F3F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40"/>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152" name="Google Shape;152;p40"/>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3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2 1 3 1">
  <p:cSld name="TITLE_1_2_1_3_1">
    <p:spTree>
      <p:nvGrpSpPr>
        <p:cNvPr id="153" name="Shape 153"/>
        <p:cNvGrpSpPr/>
        <p:nvPr/>
      </p:nvGrpSpPr>
      <p:grpSpPr>
        <a:xfrm>
          <a:off x="0" y="0"/>
          <a:ext cx="0" cy="0"/>
          <a:chOff x="0" y="0"/>
          <a:chExt cx="0" cy="0"/>
        </a:xfrm>
      </p:grpSpPr>
      <p:sp>
        <p:nvSpPr>
          <p:cNvPr id="154" name="Google Shape;154;p41"/>
          <p:cNvSpPr/>
          <p:nvPr/>
        </p:nvSpPr>
        <p:spPr>
          <a:xfrm>
            <a:off x="4592100" y="4950"/>
            <a:ext cx="4551900" cy="5133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41"/>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156" name="Google Shape;156;p41"/>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3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p:cSld name="TITLE_1_1">
    <p:spTree>
      <p:nvGrpSpPr>
        <p:cNvPr id="157" name="Shape 157"/>
        <p:cNvGrpSpPr/>
        <p:nvPr/>
      </p:nvGrpSpPr>
      <p:grpSpPr>
        <a:xfrm>
          <a:off x="0" y="0"/>
          <a:ext cx="0" cy="0"/>
          <a:chOff x="0" y="0"/>
          <a:chExt cx="0" cy="0"/>
        </a:xfrm>
      </p:grpSpPr>
      <p:sp>
        <p:nvSpPr>
          <p:cNvPr id="158" name="Google Shape;158;p42"/>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159" name="Google Shape;159;p42"/>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p:cSld name="TITLE_1_4">
    <p:spTree>
      <p:nvGrpSpPr>
        <p:cNvPr id="15" name="Shape 15"/>
        <p:cNvGrpSpPr/>
        <p:nvPr/>
      </p:nvGrpSpPr>
      <p:grpSpPr>
        <a:xfrm>
          <a:off x="0" y="0"/>
          <a:ext cx="0" cy="0"/>
          <a:chOff x="0" y="0"/>
          <a:chExt cx="0" cy="0"/>
        </a:xfrm>
      </p:grpSpPr>
      <p:sp>
        <p:nvSpPr>
          <p:cNvPr id="16" name="Google Shape;16;p5"/>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marR="0" rtl="1" algn="r">
              <a:lnSpc>
                <a:spcPct val="100000"/>
              </a:lnSpc>
              <a:spcBef>
                <a:spcPts val="0"/>
              </a:spcBef>
              <a:spcAft>
                <a:spcPts val="0"/>
              </a:spcAft>
              <a:buClr>
                <a:srgbClr val="000000"/>
              </a:buClr>
              <a:buSzPts val="700"/>
              <a:buFont typeface="Arial"/>
              <a:buNone/>
            </a:pPr>
            <a:fld id="{00000000-1234-1234-1234-123412341234}" type="slidenum">
              <a:rPr b="1" i="0" lang="iw" sz="700" u="none" cap="none" strike="noStrike">
                <a:solidFill>
                  <a:srgbClr val="000000"/>
                </a:solidFill>
                <a:latin typeface="Manrope"/>
                <a:ea typeface="Manrope"/>
                <a:cs typeface="Manrope"/>
                <a:sym typeface="Manrope"/>
              </a:rPr>
              <a:t>‹#›</a:t>
            </a:fld>
            <a:r>
              <a:rPr b="1" i="0" lang="iw" sz="700" u="none" cap="none" strike="noStrike">
                <a:solidFill>
                  <a:srgbClr val="000000"/>
                </a:solidFill>
                <a:latin typeface="Manrope"/>
                <a:ea typeface="Manrope"/>
                <a:cs typeface="Manrope"/>
                <a:sym typeface="Manrope"/>
              </a:rPr>
              <a:t>    </a:t>
            </a:r>
            <a:endParaRPr b="1" i="0" sz="700" u="none" cap="none" strike="noStrike">
              <a:solidFill>
                <a:srgbClr val="000000"/>
              </a:solidFill>
              <a:latin typeface="Manrope"/>
              <a:ea typeface="Manrope"/>
              <a:cs typeface="Manrope"/>
              <a:sym typeface="Manrope"/>
            </a:endParaRPr>
          </a:p>
        </p:txBody>
      </p:sp>
      <p:sp>
        <p:nvSpPr>
          <p:cNvPr id="17" name="Google Shape;17;p5"/>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700"/>
              <a:buFont typeface="Arial"/>
              <a:buNone/>
            </a:pPr>
            <a:r>
              <a:rPr b="0" i="0" lang="iw" sz="700" u="none" cap="none" strike="noStrike">
                <a:solidFill>
                  <a:srgbClr val="000000"/>
                </a:solidFill>
                <a:latin typeface="Manrope"/>
                <a:ea typeface="Manrope"/>
                <a:cs typeface="Manrope"/>
                <a:sym typeface="Manrope"/>
              </a:rPr>
              <a:t>Confidential &amp; proprietary. For internal use only.</a:t>
            </a:r>
            <a:endParaRPr b="0" i="0" sz="700" u="none" cap="none" strike="noStrike">
              <a:solidFill>
                <a:srgbClr val="000000"/>
              </a:solidFill>
              <a:latin typeface="Manrope"/>
              <a:ea typeface="Manrope"/>
              <a:cs typeface="Manrope"/>
              <a:sym typeface="Manrope"/>
            </a:endParaRPr>
          </a:p>
        </p:txBody>
      </p:sp>
      <p:pic>
        <p:nvPicPr>
          <p:cNvPr id="18" name="Google Shape;18;p5"/>
          <p:cNvPicPr preferRelativeResize="0"/>
          <p:nvPr/>
        </p:nvPicPr>
        <p:blipFill rotWithShape="1">
          <a:blip r:embed="rId2">
            <a:alphaModFix/>
          </a:blip>
          <a:srcRect b="0" l="0" r="0" t="0"/>
          <a:stretch/>
        </p:blipFill>
        <p:spPr>
          <a:xfrm>
            <a:off x="7492351" y="479619"/>
            <a:ext cx="1209675" cy="269060"/>
          </a:xfrm>
          <a:prstGeom prst="rect">
            <a:avLst/>
          </a:prstGeom>
          <a:noFill/>
          <a:ln>
            <a:noFill/>
          </a:ln>
        </p:spPr>
      </p:pic>
    </p:spTree>
  </p:cSld>
  <p:clrMapOvr>
    <a:masterClrMapping/>
  </p:clrMapOvr>
  <p:extLst>
    <p:ext uri="{DCECCB84-F9BA-43D5-87BE-67443E8EF086}">
      <p15:sldGuideLst>
        <p15:guide id="1" orient="horz" pos="3012">
          <p15:clr>
            <a:srgbClr val="FA7B17"/>
          </p15:clr>
        </p15:guide>
      </p15:sldGuideLst>
    </p:ext>
  </p:extLst>
</p:sldLayout>
</file>

<file path=ppt/slideLayouts/slideLayout4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1">
  <p:cSld name="TITLE_1_1_3">
    <p:bg>
      <p:bgPr>
        <a:solidFill>
          <a:srgbClr val="3A8CF7"/>
        </a:solidFill>
      </p:bgPr>
    </p:bg>
    <p:spTree>
      <p:nvGrpSpPr>
        <p:cNvPr id="160" name="Shape 160"/>
        <p:cNvGrpSpPr/>
        <p:nvPr/>
      </p:nvGrpSpPr>
      <p:grpSpPr>
        <a:xfrm>
          <a:off x="0" y="0"/>
          <a:ext cx="0" cy="0"/>
          <a:chOff x="0" y="0"/>
          <a:chExt cx="0" cy="0"/>
        </a:xfrm>
      </p:grpSpPr>
      <p:sp>
        <p:nvSpPr>
          <p:cNvPr id="161" name="Google Shape;161;p43"/>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FFFFFF"/>
                </a:solidFill>
                <a:latin typeface="Manrope"/>
                <a:ea typeface="Manrope"/>
                <a:cs typeface="Manrope"/>
                <a:sym typeface="Manrope"/>
              </a:rPr>
              <a:t>‹#›</a:t>
            </a:fld>
            <a:r>
              <a:rPr b="1" lang="iw" sz="700">
                <a:solidFill>
                  <a:srgbClr val="FFFFFF"/>
                </a:solidFill>
                <a:latin typeface="Manrope"/>
                <a:ea typeface="Manrope"/>
                <a:cs typeface="Manrope"/>
                <a:sym typeface="Manrope"/>
              </a:rPr>
              <a:t>    </a:t>
            </a:r>
            <a:endParaRPr b="1" sz="700">
              <a:solidFill>
                <a:srgbClr val="FFFFFF"/>
              </a:solidFill>
              <a:latin typeface="Manrope"/>
              <a:ea typeface="Manrope"/>
              <a:cs typeface="Manrope"/>
              <a:sym typeface="Manrope"/>
            </a:endParaRPr>
          </a:p>
        </p:txBody>
      </p:sp>
      <p:sp>
        <p:nvSpPr>
          <p:cNvPr id="162" name="Google Shape;162;p43"/>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FFFFFF"/>
                </a:solidFill>
                <a:latin typeface="Manrope"/>
                <a:ea typeface="Manrope"/>
                <a:cs typeface="Manrope"/>
                <a:sym typeface="Manrope"/>
              </a:rPr>
              <a:t>Confidential &amp; proprietary. For internal use only.</a:t>
            </a:r>
            <a:endParaRPr sz="700">
              <a:solidFill>
                <a:srgbClr val="FFFFFF"/>
              </a:solidFill>
              <a:latin typeface="Manrope"/>
              <a:ea typeface="Manrope"/>
              <a:cs typeface="Manrope"/>
              <a:sym typeface="Manrope"/>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_2">
    <p:bg>
      <p:bgPr>
        <a:solidFill>
          <a:srgbClr val="C8BEFF"/>
        </a:solidFill>
      </p:bgPr>
    </p:bg>
    <p:spTree>
      <p:nvGrpSpPr>
        <p:cNvPr id="163" name="Shape 163"/>
        <p:cNvGrpSpPr/>
        <p:nvPr/>
      </p:nvGrpSpPr>
      <p:grpSpPr>
        <a:xfrm>
          <a:off x="0" y="0"/>
          <a:ext cx="0" cy="0"/>
          <a:chOff x="0" y="0"/>
          <a:chExt cx="0" cy="0"/>
        </a:xfrm>
      </p:grpSpPr>
      <p:sp>
        <p:nvSpPr>
          <p:cNvPr id="164" name="Google Shape;164;p44"/>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165" name="Google Shape;165;p44"/>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01">
  <p:cSld name="TITLE_1_1_2_1">
    <p:bg>
      <p:bgPr>
        <a:solidFill>
          <a:srgbClr val="FFB4B4"/>
        </a:solidFill>
      </p:bgPr>
    </p:bg>
    <p:spTree>
      <p:nvGrpSpPr>
        <p:cNvPr id="166" name="Shape 166"/>
        <p:cNvGrpSpPr/>
        <p:nvPr/>
      </p:nvGrpSpPr>
      <p:grpSpPr>
        <a:xfrm>
          <a:off x="0" y="0"/>
          <a:ext cx="0" cy="0"/>
          <a:chOff x="0" y="0"/>
          <a:chExt cx="0" cy="0"/>
        </a:xfrm>
      </p:grpSpPr>
      <p:sp>
        <p:nvSpPr>
          <p:cNvPr id="167" name="Google Shape;167;p45"/>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168" name="Google Shape;168;p45"/>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01 1">
  <p:cSld name="TITLE_1_1_2_1_1">
    <p:bg>
      <p:bgPr>
        <a:solidFill>
          <a:srgbClr val="C8BEFF"/>
        </a:solidFill>
      </p:bgPr>
    </p:bg>
    <p:spTree>
      <p:nvGrpSpPr>
        <p:cNvPr id="169" name="Shape 169"/>
        <p:cNvGrpSpPr/>
        <p:nvPr/>
      </p:nvGrpSpPr>
      <p:grpSpPr>
        <a:xfrm>
          <a:off x="0" y="0"/>
          <a:ext cx="0" cy="0"/>
          <a:chOff x="0" y="0"/>
          <a:chExt cx="0" cy="0"/>
        </a:xfrm>
      </p:grpSpPr>
      <p:sp>
        <p:nvSpPr>
          <p:cNvPr id="170" name="Google Shape;170;p46"/>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171" name="Google Shape;171;p46"/>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01 1 1">
  <p:cSld name="TITLE_1_1_2_1_1_1">
    <p:bg>
      <p:bgPr>
        <a:solidFill>
          <a:srgbClr val="3A8CF7"/>
        </a:solidFill>
      </p:bgPr>
    </p:bg>
    <p:spTree>
      <p:nvGrpSpPr>
        <p:cNvPr id="172" name="Shape 172"/>
        <p:cNvGrpSpPr/>
        <p:nvPr/>
      </p:nvGrpSpPr>
      <p:grpSpPr>
        <a:xfrm>
          <a:off x="0" y="0"/>
          <a:ext cx="0" cy="0"/>
          <a:chOff x="0" y="0"/>
          <a:chExt cx="0" cy="0"/>
        </a:xfrm>
      </p:grpSpPr>
      <p:sp>
        <p:nvSpPr>
          <p:cNvPr id="173" name="Google Shape;173;p47"/>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FFFFFF"/>
                </a:solidFill>
                <a:latin typeface="Manrope"/>
                <a:ea typeface="Manrope"/>
                <a:cs typeface="Manrope"/>
                <a:sym typeface="Manrope"/>
              </a:rPr>
              <a:t>‹#›</a:t>
            </a:fld>
            <a:r>
              <a:rPr b="1" lang="iw" sz="700">
                <a:solidFill>
                  <a:srgbClr val="FFFFFF"/>
                </a:solidFill>
                <a:latin typeface="Manrope"/>
                <a:ea typeface="Manrope"/>
                <a:cs typeface="Manrope"/>
                <a:sym typeface="Manrope"/>
              </a:rPr>
              <a:t>    </a:t>
            </a:r>
            <a:endParaRPr b="1" sz="700">
              <a:solidFill>
                <a:srgbClr val="FFFFFF"/>
              </a:solidFill>
              <a:latin typeface="Manrope"/>
              <a:ea typeface="Manrope"/>
              <a:cs typeface="Manrope"/>
              <a:sym typeface="Manrope"/>
            </a:endParaRPr>
          </a:p>
        </p:txBody>
      </p:sp>
      <p:sp>
        <p:nvSpPr>
          <p:cNvPr id="174" name="Google Shape;174;p47"/>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FFFFFF"/>
                </a:solidFill>
                <a:latin typeface="Manrope"/>
                <a:ea typeface="Manrope"/>
                <a:cs typeface="Manrope"/>
                <a:sym typeface="Manrope"/>
              </a:rPr>
              <a:t>Confidential &amp; proprietary. For internal use only.</a:t>
            </a:r>
            <a:endParaRPr sz="700">
              <a:solidFill>
                <a:srgbClr val="FFFFFF"/>
              </a:solidFill>
              <a:latin typeface="Manrope"/>
              <a:ea typeface="Manrope"/>
              <a:cs typeface="Manrope"/>
              <a:sym typeface="Manrope"/>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zzabo new brand deck">
  <p:cSld name="TITLE_ONLY_2">
    <p:spTree>
      <p:nvGrpSpPr>
        <p:cNvPr id="175" name="Shape 175"/>
        <p:cNvGrpSpPr/>
        <p:nvPr/>
      </p:nvGrpSpPr>
      <p:grpSpPr>
        <a:xfrm>
          <a:off x="0" y="0"/>
          <a:ext cx="0" cy="0"/>
          <a:chOff x="0" y="0"/>
          <a:chExt cx="0" cy="0"/>
        </a:xfrm>
      </p:grpSpPr>
      <p:sp>
        <p:nvSpPr>
          <p:cNvPr id="176" name="Google Shape;176;p48"/>
          <p:cNvSpPr txBox="1"/>
          <p:nvPr/>
        </p:nvSpPr>
        <p:spPr>
          <a:xfrm>
            <a:off x="457200" y="1990854"/>
            <a:ext cx="4904100" cy="727200"/>
          </a:xfrm>
          <a:prstGeom prst="rect">
            <a:avLst/>
          </a:prstGeom>
          <a:noFill/>
          <a:ln>
            <a:noFill/>
          </a:ln>
        </p:spPr>
        <p:txBody>
          <a:bodyPr anchorCtr="0" anchor="t" bIns="0" lIns="0" spcFirstLastPara="1" rIns="0" wrap="square" tIns="0">
            <a:spAutoFit/>
          </a:bodyPr>
          <a:lstStyle/>
          <a:p>
            <a:pPr indent="0" lvl="0" marL="0" rtl="0" algn="l">
              <a:lnSpc>
                <a:spcPct val="75000"/>
              </a:lnSpc>
              <a:spcBef>
                <a:spcPts val="0"/>
              </a:spcBef>
              <a:spcAft>
                <a:spcPts val="0"/>
              </a:spcAft>
              <a:buNone/>
            </a:pPr>
            <a:r>
              <a:rPr lang="iw" sz="6300">
                <a:solidFill>
                  <a:schemeClr val="dk1"/>
                </a:solidFill>
                <a:latin typeface="Lustria"/>
                <a:ea typeface="Lustria"/>
                <a:cs typeface="Lustria"/>
                <a:sym typeface="Lustria"/>
              </a:rPr>
              <a:t>Thank you.</a:t>
            </a:r>
            <a:endParaRPr sz="6300">
              <a:solidFill>
                <a:schemeClr val="dk1"/>
              </a:solidFill>
              <a:latin typeface="Lustria"/>
              <a:ea typeface="Lustria"/>
              <a:cs typeface="Lustria"/>
              <a:sym typeface="Lustria"/>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_2">
  <p:cSld name="TITLE_2">
    <p:spTree>
      <p:nvGrpSpPr>
        <p:cNvPr id="177" name="Shape 177"/>
        <p:cNvGrpSpPr/>
        <p:nvPr/>
      </p:nvGrpSpPr>
      <p:grpSpPr>
        <a:xfrm>
          <a:off x="0" y="0"/>
          <a:ext cx="0" cy="0"/>
          <a:chOff x="0" y="0"/>
          <a:chExt cx="0" cy="0"/>
        </a:xfrm>
      </p:grpSpPr>
      <p:sp>
        <p:nvSpPr>
          <p:cNvPr id="178" name="Google Shape;178;p49"/>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rtl="0" algn="ctr">
              <a:spcBef>
                <a:spcPts val="0"/>
              </a:spcBef>
              <a:spcAft>
                <a:spcPts val="0"/>
              </a:spcAft>
              <a:buSzPts val="5200"/>
              <a:buChar char="●"/>
              <a:defRPr sz="5200"/>
            </a:lvl1pPr>
            <a:lvl2pPr lvl="1" rtl="0" algn="ctr">
              <a:spcBef>
                <a:spcPts val="0"/>
              </a:spcBef>
              <a:spcAft>
                <a:spcPts val="0"/>
              </a:spcAft>
              <a:buSzPts val="5200"/>
              <a:buChar char="○"/>
              <a:defRPr sz="5200"/>
            </a:lvl2pPr>
            <a:lvl3pPr lvl="2" rtl="0" algn="ctr">
              <a:spcBef>
                <a:spcPts val="0"/>
              </a:spcBef>
              <a:spcAft>
                <a:spcPts val="0"/>
              </a:spcAft>
              <a:buSzPts val="5200"/>
              <a:buChar char="■"/>
              <a:defRPr sz="5200"/>
            </a:lvl3pPr>
            <a:lvl4pPr lvl="3" rtl="0" algn="ctr">
              <a:spcBef>
                <a:spcPts val="0"/>
              </a:spcBef>
              <a:spcAft>
                <a:spcPts val="0"/>
              </a:spcAft>
              <a:buSzPts val="5200"/>
              <a:buChar char="●"/>
              <a:defRPr sz="5200"/>
            </a:lvl4pPr>
            <a:lvl5pPr lvl="4" rtl="0" algn="ctr">
              <a:spcBef>
                <a:spcPts val="0"/>
              </a:spcBef>
              <a:spcAft>
                <a:spcPts val="0"/>
              </a:spcAft>
              <a:buSzPts val="5200"/>
              <a:buChar char="○"/>
              <a:defRPr sz="5200"/>
            </a:lvl5pPr>
            <a:lvl6pPr lvl="5" rtl="0" algn="ctr">
              <a:spcBef>
                <a:spcPts val="0"/>
              </a:spcBef>
              <a:spcAft>
                <a:spcPts val="0"/>
              </a:spcAft>
              <a:buSzPts val="5200"/>
              <a:buChar char="■"/>
              <a:defRPr sz="5200"/>
            </a:lvl6pPr>
            <a:lvl7pPr lvl="6" rtl="0" algn="ctr">
              <a:spcBef>
                <a:spcPts val="0"/>
              </a:spcBef>
              <a:spcAft>
                <a:spcPts val="0"/>
              </a:spcAft>
              <a:buSzPts val="5200"/>
              <a:buChar char="●"/>
              <a:defRPr sz="5200"/>
            </a:lvl7pPr>
            <a:lvl8pPr lvl="7" rtl="0" algn="ctr">
              <a:spcBef>
                <a:spcPts val="0"/>
              </a:spcBef>
              <a:spcAft>
                <a:spcPts val="0"/>
              </a:spcAft>
              <a:buSzPts val="5200"/>
              <a:buChar char="○"/>
              <a:defRPr sz="5200"/>
            </a:lvl8pPr>
            <a:lvl9pPr lvl="8" rtl="0" algn="ctr">
              <a:spcBef>
                <a:spcPts val="0"/>
              </a:spcBef>
              <a:spcAft>
                <a:spcPts val="0"/>
              </a:spcAft>
              <a:buSzPts val="5200"/>
              <a:buChar char="■"/>
              <a:defRPr sz="5200"/>
            </a:lvl9pPr>
          </a:lstStyle>
          <a:p/>
        </p:txBody>
      </p:sp>
      <p:sp>
        <p:nvSpPr>
          <p:cNvPr id="179" name="Google Shape;179;p49"/>
          <p:cNvSpPr txBox="1"/>
          <p:nvPr>
            <p:ph idx="1" type="subTitle"/>
          </p:nvPr>
        </p:nvSpPr>
        <p:spPr>
          <a:xfrm>
            <a:off x="311700" y="2834125"/>
            <a:ext cx="8520600" cy="792600"/>
          </a:xfrm>
          <a:prstGeom prst="rect">
            <a:avLst/>
          </a:prstGeom>
          <a:noFill/>
          <a:ln>
            <a:noFill/>
          </a:ln>
        </p:spPr>
        <p:txBody>
          <a:bodyPr anchorCtr="0" anchor="ctr"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80" name="Google Shape;180;p4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l">
              <a:spcBef>
                <a:spcPts val="0"/>
              </a:spcBef>
              <a:spcAft>
                <a:spcPts val="0"/>
              </a:spcAft>
              <a:buNone/>
            </a:pPr>
            <a:fld id="{00000000-1234-1234-1234-123412341234}" type="slidenum">
              <a:rPr lang="iw"/>
              <a:t>‹#›</a:t>
            </a:fld>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opics with icons">
  <p:cSld name="1_Topics with icons">
    <p:spTree>
      <p:nvGrpSpPr>
        <p:cNvPr id="181" name="Shape 181"/>
        <p:cNvGrpSpPr/>
        <p:nvPr/>
      </p:nvGrpSpPr>
      <p:grpSpPr>
        <a:xfrm>
          <a:off x="0" y="0"/>
          <a:ext cx="0" cy="0"/>
          <a:chOff x="0" y="0"/>
          <a:chExt cx="0" cy="0"/>
        </a:xfrm>
      </p:grpSpPr>
      <p:sp>
        <p:nvSpPr>
          <p:cNvPr id="182" name="Google Shape;182;p50"/>
          <p:cNvSpPr txBox="1"/>
          <p:nvPr>
            <p:ph type="title"/>
          </p:nvPr>
        </p:nvSpPr>
        <p:spPr>
          <a:xfrm>
            <a:off x="771525" y="428625"/>
            <a:ext cx="5315100" cy="764700"/>
          </a:xfrm>
          <a:prstGeom prst="rect">
            <a:avLst/>
          </a:prstGeom>
          <a:noFill/>
          <a:ln>
            <a:noFill/>
          </a:ln>
        </p:spPr>
        <p:txBody>
          <a:bodyPr anchorCtr="0" anchor="b" bIns="0" lIns="0" spcFirstLastPara="1" rIns="0" wrap="square" tIns="0">
            <a:noAutofit/>
          </a:bodyPr>
          <a:lstStyle>
            <a:lvl1pPr lvl="0" rtl="0" algn="l">
              <a:lnSpc>
                <a:spcPct val="90000"/>
              </a:lnSpc>
              <a:spcBef>
                <a:spcPts val="0"/>
              </a:spcBef>
              <a:spcAft>
                <a:spcPts val="0"/>
              </a:spcAft>
              <a:buClr>
                <a:schemeClr val="dk1"/>
              </a:buClr>
              <a:buSzPts val="2700"/>
              <a:buFont typeface="Avenir"/>
              <a:buNone/>
              <a:defRPr sz="1100"/>
            </a:lvl1pPr>
            <a:lvl2pPr lvl="1" rtl="0" algn="l">
              <a:lnSpc>
                <a:spcPct val="100000"/>
              </a:lnSpc>
              <a:spcBef>
                <a:spcPts val="0"/>
              </a:spcBef>
              <a:spcAft>
                <a:spcPts val="0"/>
              </a:spcAft>
              <a:buSzPts val="1100"/>
              <a:buNone/>
              <a:defRPr sz="1100"/>
            </a:lvl2pPr>
            <a:lvl3pPr lvl="2" rtl="0" algn="l">
              <a:lnSpc>
                <a:spcPct val="100000"/>
              </a:lnSpc>
              <a:spcBef>
                <a:spcPts val="0"/>
              </a:spcBef>
              <a:spcAft>
                <a:spcPts val="0"/>
              </a:spcAft>
              <a:buSzPts val="1100"/>
              <a:buNone/>
              <a:defRPr sz="1100"/>
            </a:lvl3pPr>
            <a:lvl4pPr lvl="3" rtl="0" algn="l">
              <a:lnSpc>
                <a:spcPct val="100000"/>
              </a:lnSpc>
              <a:spcBef>
                <a:spcPts val="0"/>
              </a:spcBef>
              <a:spcAft>
                <a:spcPts val="0"/>
              </a:spcAft>
              <a:buSzPts val="1100"/>
              <a:buNone/>
              <a:defRPr sz="1100"/>
            </a:lvl4pPr>
            <a:lvl5pPr lvl="4" rtl="0" algn="l">
              <a:lnSpc>
                <a:spcPct val="100000"/>
              </a:lnSpc>
              <a:spcBef>
                <a:spcPts val="0"/>
              </a:spcBef>
              <a:spcAft>
                <a:spcPts val="0"/>
              </a:spcAft>
              <a:buSzPts val="1100"/>
              <a:buNone/>
              <a:defRPr sz="1100"/>
            </a:lvl5pPr>
            <a:lvl6pPr lvl="5" rtl="0" algn="l">
              <a:lnSpc>
                <a:spcPct val="100000"/>
              </a:lnSpc>
              <a:spcBef>
                <a:spcPts val="0"/>
              </a:spcBef>
              <a:spcAft>
                <a:spcPts val="0"/>
              </a:spcAft>
              <a:buSzPts val="1100"/>
              <a:buNone/>
              <a:defRPr sz="1100"/>
            </a:lvl6pPr>
            <a:lvl7pPr lvl="6" rtl="0" algn="l">
              <a:lnSpc>
                <a:spcPct val="100000"/>
              </a:lnSpc>
              <a:spcBef>
                <a:spcPts val="0"/>
              </a:spcBef>
              <a:spcAft>
                <a:spcPts val="0"/>
              </a:spcAft>
              <a:buSzPts val="1100"/>
              <a:buNone/>
              <a:defRPr sz="1100"/>
            </a:lvl7pPr>
            <a:lvl8pPr lvl="7" rtl="0" algn="l">
              <a:lnSpc>
                <a:spcPct val="100000"/>
              </a:lnSpc>
              <a:spcBef>
                <a:spcPts val="0"/>
              </a:spcBef>
              <a:spcAft>
                <a:spcPts val="0"/>
              </a:spcAft>
              <a:buSzPts val="1100"/>
              <a:buNone/>
              <a:defRPr sz="1100"/>
            </a:lvl8pPr>
            <a:lvl9pPr lvl="8" rtl="0" algn="l">
              <a:lnSpc>
                <a:spcPct val="100000"/>
              </a:lnSpc>
              <a:spcBef>
                <a:spcPts val="0"/>
              </a:spcBef>
              <a:spcAft>
                <a:spcPts val="0"/>
              </a:spcAft>
              <a:buSzPts val="1100"/>
              <a:buNone/>
              <a:defRPr sz="1100"/>
            </a:lvl9pPr>
          </a:lstStyle>
          <a:p/>
        </p:txBody>
      </p:sp>
      <p:sp>
        <p:nvSpPr>
          <p:cNvPr id="183" name="Google Shape;183;p50"/>
          <p:cNvSpPr txBox="1"/>
          <p:nvPr>
            <p:ph idx="12" type="sldNum"/>
          </p:nvPr>
        </p:nvSpPr>
        <p:spPr>
          <a:xfrm>
            <a:off x="7629525" y="4767263"/>
            <a:ext cx="7431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iw"/>
              <a:t>‹#›</a:t>
            </a:fld>
            <a:endParaRPr/>
          </a:p>
        </p:txBody>
      </p:sp>
      <p:cxnSp>
        <p:nvCxnSpPr>
          <p:cNvPr id="184" name="Google Shape;184;p50"/>
          <p:cNvCxnSpPr/>
          <p:nvPr/>
        </p:nvCxnSpPr>
        <p:spPr>
          <a:xfrm>
            <a:off x="771525" y="1293094"/>
            <a:ext cx="3800400" cy="0"/>
          </a:xfrm>
          <a:prstGeom prst="straightConnector1">
            <a:avLst/>
          </a:prstGeom>
          <a:noFill/>
          <a:ln cap="flat" cmpd="sng" w="9525">
            <a:solidFill>
              <a:schemeClr val="dk1"/>
            </a:solidFill>
            <a:prstDash val="solid"/>
            <a:miter lim="800000"/>
            <a:headEnd len="sm" w="sm" type="none"/>
            <a:tailEnd len="sm" w="sm" type="none"/>
          </a:ln>
        </p:spPr>
      </p:cxnSp>
      <p:cxnSp>
        <p:nvCxnSpPr>
          <p:cNvPr id="185" name="Google Shape;185;p50"/>
          <p:cNvCxnSpPr/>
          <p:nvPr/>
        </p:nvCxnSpPr>
        <p:spPr>
          <a:xfrm rot="10800000">
            <a:off x="3152851" y="1794554"/>
            <a:ext cx="0" cy="2635500"/>
          </a:xfrm>
          <a:prstGeom prst="straightConnector1">
            <a:avLst/>
          </a:prstGeom>
          <a:noFill/>
          <a:ln cap="flat" cmpd="sng" w="12700">
            <a:solidFill>
              <a:srgbClr val="282828">
                <a:alpha val="20000"/>
              </a:srgbClr>
            </a:solidFill>
            <a:prstDash val="solid"/>
            <a:miter lim="800000"/>
            <a:headEnd len="sm" w="sm" type="none"/>
            <a:tailEnd len="sm" w="sm" type="none"/>
          </a:ln>
        </p:spPr>
      </p:cxnSp>
      <p:cxnSp>
        <p:nvCxnSpPr>
          <p:cNvPr id="186" name="Google Shape;186;p50"/>
          <p:cNvCxnSpPr/>
          <p:nvPr/>
        </p:nvCxnSpPr>
        <p:spPr>
          <a:xfrm rot="10800000">
            <a:off x="5980522" y="1794554"/>
            <a:ext cx="0" cy="2635500"/>
          </a:xfrm>
          <a:prstGeom prst="straightConnector1">
            <a:avLst/>
          </a:prstGeom>
          <a:noFill/>
          <a:ln cap="flat" cmpd="sng" w="12700">
            <a:solidFill>
              <a:srgbClr val="282828">
                <a:alpha val="20000"/>
              </a:srgbClr>
            </a:solidFill>
            <a:prstDash val="solid"/>
            <a:miter lim="800000"/>
            <a:headEnd len="sm" w="sm" type="none"/>
            <a:tailEnd len="sm" w="sm" type="none"/>
          </a:ln>
        </p:spPr>
      </p:cxnSp>
      <p:sp>
        <p:nvSpPr>
          <p:cNvPr id="187" name="Google Shape;187;p50"/>
          <p:cNvSpPr txBox="1"/>
          <p:nvPr>
            <p:ph idx="1" type="body"/>
          </p:nvPr>
        </p:nvSpPr>
        <p:spPr>
          <a:xfrm>
            <a:off x="990114" y="2367767"/>
            <a:ext cx="1497900" cy="462000"/>
          </a:xfrm>
          <a:prstGeom prst="rect">
            <a:avLst/>
          </a:prstGeom>
          <a:noFill/>
          <a:ln>
            <a:noFill/>
          </a:ln>
        </p:spPr>
        <p:txBody>
          <a:bodyPr anchorCtr="0" anchor="t" bIns="68575" lIns="0" spcFirstLastPara="1" rIns="0" wrap="square" tIns="0">
            <a:noAutofit/>
          </a:bodyPr>
          <a:lstStyle>
            <a:lvl1pPr indent="-228600" lvl="0" marL="457200" rtl="0" algn="ctr">
              <a:lnSpc>
                <a:spcPct val="90000"/>
              </a:lnSpc>
              <a:spcBef>
                <a:spcPts val="1500"/>
              </a:spcBef>
              <a:spcAft>
                <a:spcPts val="0"/>
              </a:spcAft>
              <a:buClr>
                <a:srgbClr val="0D173D"/>
              </a:buClr>
              <a:buSzPts val="1200"/>
              <a:buNone/>
              <a:defRPr b="1" i="0" sz="1100">
                <a:solidFill>
                  <a:srgbClr val="0D173D"/>
                </a:solidFill>
                <a:latin typeface="Avenir"/>
                <a:ea typeface="Avenir"/>
                <a:cs typeface="Avenir"/>
                <a:sym typeface="Avenir"/>
              </a:defRPr>
            </a:lvl1pPr>
            <a:lvl2pPr indent="-317500" lvl="1" marL="914400" rtl="0" algn="l">
              <a:lnSpc>
                <a:spcPct val="90000"/>
              </a:lnSpc>
              <a:spcBef>
                <a:spcPts val="400"/>
              </a:spcBef>
              <a:spcAft>
                <a:spcPts val="0"/>
              </a:spcAft>
              <a:buClr>
                <a:schemeClr val="dk1"/>
              </a:buClr>
              <a:buSzPts val="1400"/>
              <a:buChar char="•"/>
              <a:defRPr sz="1100"/>
            </a:lvl2pPr>
            <a:lvl3pPr indent="-317500" lvl="2" marL="1371600" rtl="0" algn="l">
              <a:lnSpc>
                <a:spcPct val="90000"/>
              </a:lnSpc>
              <a:spcBef>
                <a:spcPts val="400"/>
              </a:spcBef>
              <a:spcAft>
                <a:spcPts val="0"/>
              </a:spcAft>
              <a:buClr>
                <a:schemeClr val="dk1"/>
              </a:buClr>
              <a:buSzPts val="1400"/>
              <a:buChar char="•"/>
              <a:defRPr sz="1100"/>
            </a:lvl3pPr>
            <a:lvl4pPr indent="-317500" lvl="3" marL="1828800" rtl="0" algn="l">
              <a:lnSpc>
                <a:spcPct val="90000"/>
              </a:lnSpc>
              <a:spcBef>
                <a:spcPts val="400"/>
              </a:spcBef>
              <a:spcAft>
                <a:spcPts val="0"/>
              </a:spcAft>
              <a:buClr>
                <a:schemeClr val="dk1"/>
              </a:buClr>
              <a:buSzPts val="1400"/>
              <a:buChar char="•"/>
              <a:defRPr sz="1100"/>
            </a:lvl4pPr>
            <a:lvl5pPr indent="-317500" lvl="4" marL="2286000" rtl="0" algn="l">
              <a:lnSpc>
                <a:spcPct val="90000"/>
              </a:lnSpc>
              <a:spcBef>
                <a:spcPts val="400"/>
              </a:spcBef>
              <a:spcAft>
                <a:spcPts val="0"/>
              </a:spcAft>
              <a:buClr>
                <a:schemeClr val="dk1"/>
              </a:buClr>
              <a:buSzPts val="1400"/>
              <a:buChar char="•"/>
              <a:defRPr sz="1100"/>
            </a:lvl5pPr>
            <a:lvl6pPr indent="-317500" lvl="5" marL="2743200" rtl="0" algn="l">
              <a:lnSpc>
                <a:spcPct val="90000"/>
              </a:lnSpc>
              <a:spcBef>
                <a:spcPts val="400"/>
              </a:spcBef>
              <a:spcAft>
                <a:spcPts val="0"/>
              </a:spcAft>
              <a:buClr>
                <a:schemeClr val="dk1"/>
              </a:buClr>
              <a:buSzPts val="1400"/>
              <a:buChar char="•"/>
              <a:defRPr sz="1100"/>
            </a:lvl6pPr>
            <a:lvl7pPr indent="-317500" lvl="6" marL="3200400" rtl="0" algn="l">
              <a:lnSpc>
                <a:spcPct val="90000"/>
              </a:lnSpc>
              <a:spcBef>
                <a:spcPts val="400"/>
              </a:spcBef>
              <a:spcAft>
                <a:spcPts val="0"/>
              </a:spcAft>
              <a:buClr>
                <a:schemeClr val="dk1"/>
              </a:buClr>
              <a:buSzPts val="1400"/>
              <a:buChar char="•"/>
              <a:defRPr sz="1100"/>
            </a:lvl7pPr>
            <a:lvl8pPr indent="-317500" lvl="7" marL="3657600" rtl="0" algn="l">
              <a:lnSpc>
                <a:spcPct val="90000"/>
              </a:lnSpc>
              <a:spcBef>
                <a:spcPts val="400"/>
              </a:spcBef>
              <a:spcAft>
                <a:spcPts val="0"/>
              </a:spcAft>
              <a:buClr>
                <a:schemeClr val="dk1"/>
              </a:buClr>
              <a:buSzPts val="1400"/>
              <a:buChar char="•"/>
              <a:defRPr sz="1100"/>
            </a:lvl8pPr>
            <a:lvl9pPr indent="-317500" lvl="8" marL="4114800" rtl="0" algn="l">
              <a:lnSpc>
                <a:spcPct val="90000"/>
              </a:lnSpc>
              <a:spcBef>
                <a:spcPts val="400"/>
              </a:spcBef>
              <a:spcAft>
                <a:spcPts val="0"/>
              </a:spcAft>
              <a:buClr>
                <a:schemeClr val="dk1"/>
              </a:buClr>
              <a:buSzPts val="1400"/>
              <a:buChar char="•"/>
              <a:defRPr sz="1100"/>
            </a:lvl9pPr>
          </a:lstStyle>
          <a:p/>
        </p:txBody>
      </p:sp>
      <p:sp>
        <p:nvSpPr>
          <p:cNvPr id="188" name="Google Shape;188;p50"/>
          <p:cNvSpPr txBox="1"/>
          <p:nvPr>
            <p:ph idx="2" type="body"/>
          </p:nvPr>
        </p:nvSpPr>
        <p:spPr>
          <a:xfrm>
            <a:off x="3826448" y="2367767"/>
            <a:ext cx="1497900" cy="462000"/>
          </a:xfrm>
          <a:prstGeom prst="rect">
            <a:avLst/>
          </a:prstGeom>
          <a:noFill/>
          <a:ln>
            <a:noFill/>
          </a:ln>
        </p:spPr>
        <p:txBody>
          <a:bodyPr anchorCtr="0" anchor="t" bIns="68575" lIns="0" spcFirstLastPara="1" rIns="0" wrap="square" tIns="0">
            <a:noAutofit/>
          </a:bodyPr>
          <a:lstStyle>
            <a:lvl1pPr indent="-228600" lvl="0" marL="457200" rtl="0" algn="ctr">
              <a:lnSpc>
                <a:spcPct val="90000"/>
              </a:lnSpc>
              <a:spcBef>
                <a:spcPts val="1500"/>
              </a:spcBef>
              <a:spcAft>
                <a:spcPts val="0"/>
              </a:spcAft>
              <a:buClr>
                <a:srgbClr val="0D173D"/>
              </a:buClr>
              <a:buSzPts val="1200"/>
              <a:buNone/>
              <a:defRPr b="1" i="0" sz="1100">
                <a:solidFill>
                  <a:srgbClr val="0D173D"/>
                </a:solidFill>
                <a:latin typeface="Avenir"/>
                <a:ea typeface="Avenir"/>
                <a:cs typeface="Avenir"/>
                <a:sym typeface="Avenir"/>
              </a:defRPr>
            </a:lvl1pPr>
            <a:lvl2pPr indent="-317500" lvl="1" marL="914400" rtl="0" algn="l">
              <a:lnSpc>
                <a:spcPct val="90000"/>
              </a:lnSpc>
              <a:spcBef>
                <a:spcPts val="400"/>
              </a:spcBef>
              <a:spcAft>
                <a:spcPts val="0"/>
              </a:spcAft>
              <a:buClr>
                <a:schemeClr val="dk1"/>
              </a:buClr>
              <a:buSzPts val="1400"/>
              <a:buChar char="•"/>
              <a:defRPr sz="1100"/>
            </a:lvl2pPr>
            <a:lvl3pPr indent="-317500" lvl="2" marL="1371600" rtl="0" algn="l">
              <a:lnSpc>
                <a:spcPct val="90000"/>
              </a:lnSpc>
              <a:spcBef>
                <a:spcPts val="400"/>
              </a:spcBef>
              <a:spcAft>
                <a:spcPts val="0"/>
              </a:spcAft>
              <a:buClr>
                <a:schemeClr val="dk1"/>
              </a:buClr>
              <a:buSzPts val="1400"/>
              <a:buChar char="•"/>
              <a:defRPr sz="1100"/>
            </a:lvl3pPr>
            <a:lvl4pPr indent="-317500" lvl="3" marL="1828800" rtl="0" algn="l">
              <a:lnSpc>
                <a:spcPct val="90000"/>
              </a:lnSpc>
              <a:spcBef>
                <a:spcPts val="400"/>
              </a:spcBef>
              <a:spcAft>
                <a:spcPts val="0"/>
              </a:spcAft>
              <a:buClr>
                <a:schemeClr val="dk1"/>
              </a:buClr>
              <a:buSzPts val="1400"/>
              <a:buChar char="•"/>
              <a:defRPr sz="1100"/>
            </a:lvl4pPr>
            <a:lvl5pPr indent="-317500" lvl="4" marL="2286000" rtl="0" algn="l">
              <a:lnSpc>
                <a:spcPct val="90000"/>
              </a:lnSpc>
              <a:spcBef>
                <a:spcPts val="400"/>
              </a:spcBef>
              <a:spcAft>
                <a:spcPts val="0"/>
              </a:spcAft>
              <a:buClr>
                <a:schemeClr val="dk1"/>
              </a:buClr>
              <a:buSzPts val="1400"/>
              <a:buChar char="•"/>
              <a:defRPr sz="1100"/>
            </a:lvl5pPr>
            <a:lvl6pPr indent="-317500" lvl="5" marL="2743200" rtl="0" algn="l">
              <a:lnSpc>
                <a:spcPct val="90000"/>
              </a:lnSpc>
              <a:spcBef>
                <a:spcPts val="400"/>
              </a:spcBef>
              <a:spcAft>
                <a:spcPts val="0"/>
              </a:spcAft>
              <a:buClr>
                <a:schemeClr val="dk1"/>
              </a:buClr>
              <a:buSzPts val="1400"/>
              <a:buChar char="•"/>
              <a:defRPr sz="1100"/>
            </a:lvl6pPr>
            <a:lvl7pPr indent="-317500" lvl="6" marL="3200400" rtl="0" algn="l">
              <a:lnSpc>
                <a:spcPct val="90000"/>
              </a:lnSpc>
              <a:spcBef>
                <a:spcPts val="400"/>
              </a:spcBef>
              <a:spcAft>
                <a:spcPts val="0"/>
              </a:spcAft>
              <a:buClr>
                <a:schemeClr val="dk1"/>
              </a:buClr>
              <a:buSzPts val="1400"/>
              <a:buChar char="•"/>
              <a:defRPr sz="1100"/>
            </a:lvl7pPr>
            <a:lvl8pPr indent="-317500" lvl="7" marL="3657600" rtl="0" algn="l">
              <a:lnSpc>
                <a:spcPct val="90000"/>
              </a:lnSpc>
              <a:spcBef>
                <a:spcPts val="400"/>
              </a:spcBef>
              <a:spcAft>
                <a:spcPts val="0"/>
              </a:spcAft>
              <a:buClr>
                <a:schemeClr val="dk1"/>
              </a:buClr>
              <a:buSzPts val="1400"/>
              <a:buChar char="•"/>
              <a:defRPr sz="1100"/>
            </a:lvl8pPr>
            <a:lvl9pPr indent="-317500" lvl="8" marL="4114800" rtl="0" algn="l">
              <a:lnSpc>
                <a:spcPct val="90000"/>
              </a:lnSpc>
              <a:spcBef>
                <a:spcPts val="400"/>
              </a:spcBef>
              <a:spcAft>
                <a:spcPts val="0"/>
              </a:spcAft>
              <a:buClr>
                <a:schemeClr val="dk1"/>
              </a:buClr>
              <a:buSzPts val="1400"/>
              <a:buChar char="•"/>
              <a:defRPr sz="1100"/>
            </a:lvl9pPr>
          </a:lstStyle>
          <a:p/>
        </p:txBody>
      </p:sp>
      <p:sp>
        <p:nvSpPr>
          <p:cNvPr id="189" name="Google Shape;189;p50"/>
          <p:cNvSpPr txBox="1"/>
          <p:nvPr>
            <p:ph idx="3" type="body"/>
          </p:nvPr>
        </p:nvSpPr>
        <p:spPr>
          <a:xfrm>
            <a:off x="6713582" y="2367767"/>
            <a:ext cx="1497900" cy="462000"/>
          </a:xfrm>
          <a:prstGeom prst="rect">
            <a:avLst/>
          </a:prstGeom>
          <a:noFill/>
          <a:ln>
            <a:noFill/>
          </a:ln>
        </p:spPr>
        <p:txBody>
          <a:bodyPr anchorCtr="0" anchor="t" bIns="68575" lIns="0" spcFirstLastPara="1" rIns="0" wrap="square" tIns="0">
            <a:noAutofit/>
          </a:bodyPr>
          <a:lstStyle>
            <a:lvl1pPr indent="-228600" lvl="0" marL="457200" rtl="0" algn="ctr">
              <a:lnSpc>
                <a:spcPct val="90000"/>
              </a:lnSpc>
              <a:spcBef>
                <a:spcPts val="1500"/>
              </a:spcBef>
              <a:spcAft>
                <a:spcPts val="0"/>
              </a:spcAft>
              <a:buClr>
                <a:srgbClr val="0D173D"/>
              </a:buClr>
              <a:buSzPts val="1200"/>
              <a:buNone/>
              <a:defRPr b="1" i="0" sz="1100">
                <a:solidFill>
                  <a:srgbClr val="0D173D"/>
                </a:solidFill>
                <a:latin typeface="Avenir"/>
                <a:ea typeface="Avenir"/>
                <a:cs typeface="Avenir"/>
                <a:sym typeface="Avenir"/>
              </a:defRPr>
            </a:lvl1pPr>
            <a:lvl2pPr indent="-317500" lvl="1" marL="914400" rtl="0" algn="l">
              <a:lnSpc>
                <a:spcPct val="90000"/>
              </a:lnSpc>
              <a:spcBef>
                <a:spcPts val="400"/>
              </a:spcBef>
              <a:spcAft>
                <a:spcPts val="0"/>
              </a:spcAft>
              <a:buClr>
                <a:schemeClr val="dk1"/>
              </a:buClr>
              <a:buSzPts val="1400"/>
              <a:buChar char="•"/>
              <a:defRPr sz="1100"/>
            </a:lvl2pPr>
            <a:lvl3pPr indent="-317500" lvl="2" marL="1371600" rtl="0" algn="l">
              <a:lnSpc>
                <a:spcPct val="90000"/>
              </a:lnSpc>
              <a:spcBef>
                <a:spcPts val="400"/>
              </a:spcBef>
              <a:spcAft>
                <a:spcPts val="0"/>
              </a:spcAft>
              <a:buClr>
                <a:schemeClr val="dk1"/>
              </a:buClr>
              <a:buSzPts val="1400"/>
              <a:buChar char="•"/>
              <a:defRPr sz="1100"/>
            </a:lvl3pPr>
            <a:lvl4pPr indent="-317500" lvl="3" marL="1828800" rtl="0" algn="l">
              <a:lnSpc>
                <a:spcPct val="90000"/>
              </a:lnSpc>
              <a:spcBef>
                <a:spcPts val="400"/>
              </a:spcBef>
              <a:spcAft>
                <a:spcPts val="0"/>
              </a:spcAft>
              <a:buClr>
                <a:schemeClr val="dk1"/>
              </a:buClr>
              <a:buSzPts val="1400"/>
              <a:buChar char="•"/>
              <a:defRPr sz="1100"/>
            </a:lvl4pPr>
            <a:lvl5pPr indent="-317500" lvl="4" marL="2286000" rtl="0" algn="l">
              <a:lnSpc>
                <a:spcPct val="90000"/>
              </a:lnSpc>
              <a:spcBef>
                <a:spcPts val="400"/>
              </a:spcBef>
              <a:spcAft>
                <a:spcPts val="0"/>
              </a:spcAft>
              <a:buClr>
                <a:schemeClr val="dk1"/>
              </a:buClr>
              <a:buSzPts val="1400"/>
              <a:buChar char="•"/>
              <a:defRPr sz="1100"/>
            </a:lvl5pPr>
            <a:lvl6pPr indent="-317500" lvl="5" marL="2743200" rtl="0" algn="l">
              <a:lnSpc>
                <a:spcPct val="90000"/>
              </a:lnSpc>
              <a:spcBef>
                <a:spcPts val="400"/>
              </a:spcBef>
              <a:spcAft>
                <a:spcPts val="0"/>
              </a:spcAft>
              <a:buClr>
                <a:schemeClr val="dk1"/>
              </a:buClr>
              <a:buSzPts val="1400"/>
              <a:buChar char="•"/>
              <a:defRPr sz="1100"/>
            </a:lvl6pPr>
            <a:lvl7pPr indent="-317500" lvl="6" marL="3200400" rtl="0" algn="l">
              <a:lnSpc>
                <a:spcPct val="90000"/>
              </a:lnSpc>
              <a:spcBef>
                <a:spcPts val="400"/>
              </a:spcBef>
              <a:spcAft>
                <a:spcPts val="0"/>
              </a:spcAft>
              <a:buClr>
                <a:schemeClr val="dk1"/>
              </a:buClr>
              <a:buSzPts val="1400"/>
              <a:buChar char="•"/>
              <a:defRPr sz="1100"/>
            </a:lvl7pPr>
            <a:lvl8pPr indent="-317500" lvl="7" marL="3657600" rtl="0" algn="l">
              <a:lnSpc>
                <a:spcPct val="90000"/>
              </a:lnSpc>
              <a:spcBef>
                <a:spcPts val="400"/>
              </a:spcBef>
              <a:spcAft>
                <a:spcPts val="0"/>
              </a:spcAft>
              <a:buClr>
                <a:schemeClr val="dk1"/>
              </a:buClr>
              <a:buSzPts val="1400"/>
              <a:buChar char="•"/>
              <a:defRPr sz="1100"/>
            </a:lvl8pPr>
            <a:lvl9pPr indent="-317500" lvl="8" marL="4114800" rtl="0" algn="l">
              <a:lnSpc>
                <a:spcPct val="90000"/>
              </a:lnSpc>
              <a:spcBef>
                <a:spcPts val="400"/>
              </a:spcBef>
              <a:spcAft>
                <a:spcPts val="0"/>
              </a:spcAft>
              <a:buClr>
                <a:schemeClr val="dk1"/>
              </a:buClr>
              <a:buSzPts val="1400"/>
              <a:buChar char="•"/>
              <a:defRPr sz="1100"/>
            </a:lvl9pPr>
          </a:lstStyle>
          <a:p/>
        </p:txBody>
      </p:sp>
      <p:sp>
        <p:nvSpPr>
          <p:cNvPr id="190" name="Google Shape;190;p50"/>
          <p:cNvSpPr txBox="1"/>
          <p:nvPr/>
        </p:nvSpPr>
        <p:spPr>
          <a:xfrm>
            <a:off x="771525" y="4752185"/>
            <a:ext cx="2762400" cy="2007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600"/>
              <a:buFont typeface="Arial"/>
              <a:buNone/>
            </a:pPr>
            <a:r>
              <a:rPr b="0" i="0" lang="iw" sz="600" u="none" cap="none" strike="noStrike">
                <a:solidFill>
                  <a:schemeClr val="dk1"/>
                </a:solidFill>
                <a:latin typeface="Roboto"/>
                <a:ea typeface="Roboto"/>
                <a:cs typeface="Roboto"/>
                <a:sym typeface="Roboto"/>
              </a:rPr>
              <a:t>Workhuman</a:t>
            </a:r>
            <a:r>
              <a:rPr b="0" baseline="30000" i="0" lang="iw" sz="600" u="none" cap="none" strike="noStrike">
                <a:solidFill>
                  <a:schemeClr val="dk1"/>
                </a:solidFill>
                <a:latin typeface="Roboto"/>
                <a:ea typeface="Roboto"/>
                <a:cs typeface="Roboto"/>
                <a:sym typeface="Roboto"/>
              </a:rPr>
              <a:t>® </a:t>
            </a:r>
            <a:r>
              <a:rPr b="0" i="0" lang="iw" sz="600" u="none" cap="none" strike="noStrike">
                <a:solidFill>
                  <a:schemeClr val="dk1"/>
                </a:solidFill>
                <a:latin typeface="Roboto"/>
                <a:ea typeface="Roboto"/>
                <a:cs typeface="Roboto"/>
                <a:sym typeface="Roboto"/>
              </a:rPr>
              <a:t>confidential and proprietary</a:t>
            </a:r>
            <a:endParaRPr b="0" i="0" sz="1100" u="none" cap="none" strike="noStrike">
              <a:solidFill>
                <a:srgbClr val="000000"/>
              </a:solidFill>
              <a:latin typeface="Arial"/>
              <a:ea typeface="Arial"/>
              <a:cs typeface="Arial"/>
              <a:sym typeface="Arial"/>
            </a:endParaRPr>
          </a:p>
        </p:txBody>
      </p:sp>
      <p:sp>
        <p:nvSpPr>
          <p:cNvPr id="191" name="Google Shape;191;p50"/>
          <p:cNvSpPr/>
          <p:nvPr>
            <p:ph idx="4" type="pic"/>
          </p:nvPr>
        </p:nvSpPr>
        <p:spPr>
          <a:xfrm>
            <a:off x="1524704" y="1824207"/>
            <a:ext cx="428700" cy="428700"/>
          </a:xfrm>
          <a:prstGeom prst="rect">
            <a:avLst/>
          </a:prstGeom>
          <a:noFill/>
          <a:ln>
            <a:noFill/>
          </a:ln>
        </p:spPr>
      </p:sp>
      <p:sp>
        <p:nvSpPr>
          <p:cNvPr id="192" name="Google Shape;192;p50"/>
          <p:cNvSpPr/>
          <p:nvPr>
            <p:ph idx="5" type="pic"/>
          </p:nvPr>
        </p:nvSpPr>
        <p:spPr>
          <a:xfrm>
            <a:off x="4334271" y="1824207"/>
            <a:ext cx="428700" cy="428700"/>
          </a:xfrm>
          <a:prstGeom prst="rect">
            <a:avLst/>
          </a:prstGeom>
          <a:noFill/>
          <a:ln>
            <a:noFill/>
          </a:ln>
        </p:spPr>
      </p:sp>
      <p:sp>
        <p:nvSpPr>
          <p:cNvPr id="193" name="Google Shape;193;p50"/>
          <p:cNvSpPr/>
          <p:nvPr>
            <p:ph idx="6" type="pic"/>
          </p:nvPr>
        </p:nvSpPr>
        <p:spPr>
          <a:xfrm>
            <a:off x="7199145" y="1824207"/>
            <a:ext cx="428700" cy="428700"/>
          </a:xfrm>
          <a:prstGeom prst="rect">
            <a:avLst/>
          </a:prstGeom>
          <a:noFill/>
          <a:ln>
            <a:noFill/>
          </a:ln>
        </p:spPr>
      </p:sp>
      <p:pic>
        <p:nvPicPr>
          <p:cNvPr id="194" name="Google Shape;194;p50"/>
          <p:cNvPicPr preferRelativeResize="0"/>
          <p:nvPr/>
        </p:nvPicPr>
        <p:blipFill rotWithShape="1">
          <a:blip r:embed="rId2">
            <a:alphaModFix/>
          </a:blip>
          <a:srcRect b="0" l="0" r="0" t="0"/>
          <a:stretch/>
        </p:blipFill>
        <p:spPr>
          <a:xfrm>
            <a:off x="8735743" y="174595"/>
            <a:ext cx="111767" cy="107983"/>
          </a:xfrm>
          <a:prstGeom prst="rect">
            <a:avLst/>
          </a:prstGeom>
          <a:noFill/>
          <a:ln>
            <a:noFill/>
          </a:ln>
        </p:spPr>
      </p:pic>
    </p:spTree>
  </p:cSld>
  <p:clrMapOvr>
    <a:masterClrMapping/>
  </p:clrMapOvr>
  <p:extLst>
    <p:ext uri="{DCECCB84-F9BA-43D5-87BE-67443E8EF086}">
      <p15:sldGuideLst>
        <p15:guide id="1" orient="horz" pos="810">
          <p15:clr>
            <a:srgbClr val="FBAE40"/>
          </p15:clr>
        </p15:guide>
        <p15:guide id="2" orient="horz" pos="936">
          <p15:clr>
            <a:srgbClr val="FBAE40"/>
          </p15:clr>
        </p15:guide>
        <p15:guide id="3" orient="horz" pos="270">
          <p15:clr>
            <a:srgbClr val="FBAE40"/>
          </p15:clr>
        </p15:guide>
        <p15:guide id="4" orient="horz" pos="2970">
          <p15:clr>
            <a:srgbClr val="FBAE40"/>
          </p15:clr>
        </p15:guide>
        <p15:guide id="5" orient="horz" pos="2844">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July">
  <p:cSld name="July">
    <p:spTree>
      <p:nvGrpSpPr>
        <p:cNvPr id="195" name="Shape 195"/>
        <p:cNvGrpSpPr/>
        <p:nvPr/>
      </p:nvGrpSpPr>
      <p:grpSpPr>
        <a:xfrm>
          <a:off x="0" y="0"/>
          <a:ext cx="0" cy="0"/>
          <a:chOff x="0" y="0"/>
          <a:chExt cx="0" cy="0"/>
        </a:xfrm>
      </p:grpSpPr>
      <p:grpSp>
        <p:nvGrpSpPr>
          <p:cNvPr id="196" name="Google Shape;196;p51"/>
          <p:cNvGrpSpPr/>
          <p:nvPr/>
        </p:nvGrpSpPr>
        <p:grpSpPr>
          <a:xfrm>
            <a:off x="3248130" y="700094"/>
            <a:ext cx="5467540" cy="4122083"/>
            <a:chOff x="3124201" y="1080377"/>
            <a:chExt cx="5715000" cy="5459712"/>
          </a:xfrm>
        </p:grpSpPr>
        <p:grpSp>
          <p:nvGrpSpPr>
            <p:cNvPr id="197" name="Google Shape;197;p51"/>
            <p:cNvGrpSpPr/>
            <p:nvPr/>
          </p:nvGrpSpPr>
          <p:grpSpPr>
            <a:xfrm>
              <a:off x="3125251" y="1259241"/>
              <a:ext cx="5713171" cy="5280848"/>
              <a:chOff x="381000" y="1143000"/>
              <a:chExt cx="8382000" cy="5498592"/>
            </a:xfrm>
          </p:grpSpPr>
          <p:cxnSp>
            <p:nvCxnSpPr>
              <p:cNvPr id="198" name="Google Shape;198;p51"/>
              <p:cNvCxnSpPr/>
              <p:nvPr/>
            </p:nvCxnSpPr>
            <p:spPr>
              <a:xfrm>
                <a:off x="381000" y="1143000"/>
                <a:ext cx="8382000" cy="0"/>
              </a:xfrm>
              <a:prstGeom prst="straightConnector1">
                <a:avLst/>
              </a:prstGeom>
              <a:noFill/>
              <a:ln cap="flat" cmpd="sng" w="9525">
                <a:solidFill>
                  <a:schemeClr val="lt2"/>
                </a:solidFill>
                <a:prstDash val="solid"/>
                <a:miter lim="800000"/>
                <a:headEnd len="sm" w="sm" type="none"/>
                <a:tailEnd len="sm" w="sm" type="none"/>
              </a:ln>
            </p:spPr>
          </p:cxnSp>
          <p:cxnSp>
            <p:nvCxnSpPr>
              <p:cNvPr id="199" name="Google Shape;199;p51"/>
              <p:cNvCxnSpPr/>
              <p:nvPr/>
            </p:nvCxnSpPr>
            <p:spPr>
              <a:xfrm>
                <a:off x="381000" y="2059432"/>
                <a:ext cx="8382000" cy="0"/>
              </a:xfrm>
              <a:prstGeom prst="straightConnector1">
                <a:avLst/>
              </a:prstGeom>
              <a:noFill/>
              <a:ln cap="flat" cmpd="sng" w="9525">
                <a:solidFill>
                  <a:schemeClr val="lt2"/>
                </a:solidFill>
                <a:prstDash val="solid"/>
                <a:miter lim="800000"/>
                <a:headEnd len="sm" w="sm" type="none"/>
                <a:tailEnd len="sm" w="sm" type="none"/>
              </a:ln>
            </p:spPr>
          </p:cxnSp>
          <p:cxnSp>
            <p:nvCxnSpPr>
              <p:cNvPr id="200" name="Google Shape;200;p51"/>
              <p:cNvCxnSpPr/>
              <p:nvPr/>
            </p:nvCxnSpPr>
            <p:spPr>
              <a:xfrm>
                <a:off x="381000" y="2975864"/>
                <a:ext cx="8382000" cy="0"/>
              </a:xfrm>
              <a:prstGeom prst="straightConnector1">
                <a:avLst/>
              </a:prstGeom>
              <a:noFill/>
              <a:ln cap="flat" cmpd="sng" w="9525">
                <a:solidFill>
                  <a:schemeClr val="lt2"/>
                </a:solidFill>
                <a:prstDash val="solid"/>
                <a:miter lim="800000"/>
                <a:headEnd len="sm" w="sm" type="none"/>
                <a:tailEnd len="sm" w="sm" type="none"/>
              </a:ln>
            </p:spPr>
          </p:cxnSp>
          <p:cxnSp>
            <p:nvCxnSpPr>
              <p:cNvPr id="201" name="Google Shape;201;p51"/>
              <p:cNvCxnSpPr/>
              <p:nvPr/>
            </p:nvCxnSpPr>
            <p:spPr>
              <a:xfrm>
                <a:off x="381000" y="3892296"/>
                <a:ext cx="8382000" cy="0"/>
              </a:xfrm>
              <a:prstGeom prst="straightConnector1">
                <a:avLst/>
              </a:prstGeom>
              <a:noFill/>
              <a:ln cap="flat" cmpd="sng" w="9525">
                <a:solidFill>
                  <a:schemeClr val="lt2"/>
                </a:solidFill>
                <a:prstDash val="solid"/>
                <a:miter lim="800000"/>
                <a:headEnd len="sm" w="sm" type="none"/>
                <a:tailEnd len="sm" w="sm" type="none"/>
              </a:ln>
            </p:spPr>
          </p:cxnSp>
          <p:cxnSp>
            <p:nvCxnSpPr>
              <p:cNvPr id="202" name="Google Shape;202;p51"/>
              <p:cNvCxnSpPr/>
              <p:nvPr/>
            </p:nvCxnSpPr>
            <p:spPr>
              <a:xfrm>
                <a:off x="381000" y="4808728"/>
                <a:ext cx="8382000" cy="0"/>
              </a:xfrm>
              <a:prstGeom prst="straightConnector1">
                <a:avLst/>
              </a:prstGeom>
              <a:noFill/>
              <a:ln cap="flat" cmpd="sng" w="9525">
                <a:solidFill>
                  <a:schemeClr val="lt2"/>
                </a:solidFill>
                <a:prstDash val="solid"/>
                <a:miter lim="800000"/>
                <a:headEnd len="sm" w="sm" type="none"/>
                <a:tailEnd len="sm" w="sm" type="none"/>
              </a:ln>
            </p:spPr>
          </p:cxnSp>
          <p:cxnSp>
            <p:nvCxnSpPr>
              <p:cNvPr id="203" name="Google Shape;203;p51"/>
              <p:cNvCxnSpPr/>
              <p:nvPr/>
            </p:nvCxnSpPr>
            <p:spPr>
              <a:xfrm>
                <a:off x="381000" y="5725160"/>
                <a:ext cx="8382000" cy="0"/>
              </a:xfrm>
              <a:prstGeom prst="straightConnector1">
                <a:avLst/>
              </a:prstGeom>
              <a:noFill/>
              <a:ln cap="flat" cmpd="sng" w="9525">
                <a:solidFill>
                  <a:schemeClr val="lt2"/>
                </a:solidFill>
                <a:prstDash val="solid"/>
                <a:miter lim="800000"/>
                <a:headEnd len="sm" w="sm" type="none"/>
                <a:tailEnd len="sm" w="sm" type="none"/>
              </a:ln>
            </p:spPr>
          </p:cxnSp>
          <p:cxnSp>
            <p:nvCxnSpPr>
              <p:cNvPr id="204" name="Google Shape;204;p51"/>
              <p:cNvCxnSpPr/>
              <p:nvPr/>
            </p:nvCxnSpPr>
            <p:spPr>
              <a:xfrm>
                <a:off x="381000" y="6641592"/>
                <a:ext cx="8382000" cy="0"/>
              </a:xfrm>
              <a:prstGeom prst="straightConnector1">
                <a:avLst/>
              </a:prstGeom>
              <a:noFill/>
              <a:ln cap="flat" cmpd="sng" w="9525">
                <a:solidFill>
                  <a:schemeClr val="lt2"/>
                </a:solidFill>
                <a:prstDash val="solid"/>
                <a:miter lim="800000"/>
                <a:headEnd len="sm" w="sm" type="none"/>
                <a:tailEnd len="sm" w="sm" type="none"/>
              </a:ln>
            </p:spPr>
          </p:cxnSp>
        </p:grpSp>
        <p:grpSp>
          <p:nvGrpSpPr>
            <p:cNvPr id="205" name="Google Shape;205;p51"/>
            <p:cNvGrpSpPr/>
            <p:nvPr/>
          </p:nvGrpSpPr>
          <p:grpSpPr>
            <a:xfrm>
              <a:off x="3125240" y="1339177"/>
              <a:ext cx="5713961" cy="731540"/>
              <a:chOff x="3125240" y="1354352"/>
              <a:chExt cx="5713961" cy="651300"/>
            </a:xfrm>
          </p:grpSpPr>
          <p:cxnSp>
            <p:nvCxnSpPr>
              <p:cNvPr id="206" name="Google Shape;206;p51"/>
              <p:cNvCxnSpPr/>
              <p:nvPr/>
            </p:nvCxnSpPr>
            <p:spPr>
              <a:xfrm>
                <a:off x="3941520" y="1354352"/>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07" name="Google Shape;207;p51"/>
              <p:cNvCxnSpPr/>
              <p:nvPr/>
            </p:nvCxnSpPr>
            <p:spPr>
              <a:xfrm>
                <a:off x="4757800" y="1354352"/>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08" name="Google Shape;208;p51"/>
              <p:cNvCxnSpPr/>
              <p:nvPr/>
            </p:nvCxnSpPr>
            <p:spPr>
              <a:xfrm>
                <a:off x="5574080" y="1354352"/>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09" name="Google Shape;209;p51"/>
              <p:cNvCxnSpPr/>
              <p:nvPr/>
            </p:nvCxnSpPr>
            <p:spPr>
              <a:xfrm>
                <a:off x="6390360" y="1354352"/>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10" name="Google Shape;210;p51"/>
              <p:cNvCxnSpPr/>
              <p:nvPr/>
            </p:nvCxnSpPr>
            <p:spPr>
              <a:xfrm>
                <a:off x="7206640" y="1354352"/>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11" name="Google Shape;211;p51"/>
              <p:cNvCxnSpPr/>
              <p:nvPr/>
            </p:nvCxnSpPr>
            <p:spPr>
              <a:xfrm>
                <a:off x="8839201" y="1354352"/>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12" name="Google Shape;212;p51"/>
              <p:cNvCxnSpPr/>
              <p:nvPr/>
            </p:nvCxnSpPr>
            <p:spPr>
              <a:xfrm>
                <a:off x="8022920" y="1354352"/>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13" name="Google Shape;213;p51"/>
              <p:cNvCxnSpPr/>
              <p:nvPr/>
            </p:nvCxnSpPr>
            <p:spPr>
              <a:xfrm>
                <a:off x="3125240" y="1354352"/>
                <a:ext cx="0" cy="651300"/>
              </a:xfrm>
              <a:prstGeom prst="straightConnector1">
                <a:avLst/>
              </a:prstGeom>
              <a:noFill/>
              <a:ln cap="flat" cmpd="sng" w="9525">
                <a:solidFill>
                  <a:schemeClr val="lt2"/>
                </a:solidFill>
                <a:prstDash val="solid"/>
                <a:miter lim="800000"/>
                <a:headEnd len="sm" w="sm" type="none"/>
                <a:tailEnd len="sm" w="sm" type="none"/>
              </a:ln>
            </p:spPr>
          </p:cxnSp>
        </p:grpSp>
        <p:grpSp>
          <p:nvGrpSpPr>
            <p:cNvPr id="214" name="Google Shape;214;p51"/>
            <p:cNvGrpSpPr/>
            <p:nvPr/>
          </p:nvGrpSpPr>
          <p:grpSpPr>
            <a:xfrm>
              <a:off x="3124201" y="2218878"/>
              <a:ext cx="5715000" cy="731540"/>
              <a:chOff x="3124201" y="2239691"/>
              <a:chExt cx="5715000" cy="651300"/>
            </a:xfrm>
          </p:grpSpPr>
          <p:cxnSp>
            <p:nvCxnSpPr>
              <p:cNvPr id="215" name="Google Shape;215;p51"/>
              <p:cNvCxnSpPr/>
              <p:nvPr/>
            </p:nvCxnSpPr>
            <p:spPr>
              <a:xfrm>
                <a:off x="3941520" y="2239691"/>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16" name="Google Shape;216;p51"/>
              <p:cNvCxnSpPr/>
              <p:nvPr/>
            </p:nvCxnSpPr>
            <p:spPr>
              <a:xfrm>
                <a:off x="4757800" y="2239691"/>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17" name="Google Shape;217;p51"/>
              <p:cNvCxnSpPr/>
              <p:nvPr/>
            </p:nvCxnSpPr>
            <p:spPr>
              <a:xfrm>
                <a:off x="5574080" y="2239691"/>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18" name="Google Shape;218;p51"/>
              <p:cNvCxnSpPr/>
              <p:nvPr/>
            </p:nvCxnSpPr>
            <p:spPr>
              <a:xfrm>
                <a:off x="6390360" y="2239691"/>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19" name="Google Shape;219;p51"/>
              <p:cNvCxnSpPr/>
              <p:nvPr/>
            </p:nvCxnSpPr>
            <p:spPr>
              <a:xfrm>
                <a:off x="7206640" y="2239691"/>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20" name="Google Shape;220;p51"/>
              <p:cNvCxnSpPr/>
              <p:nvPr/>
            </p:nvCxnSpPr>
            <p:spPr>
              <a:xfrm>
                <a:off x="8839201" y="2239691"/>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21" name="Google Shape;221;p51"/>
              <p:cNvCxnSpPr/>
              <p:nvPr/>
            </p:nvCxnSpPr>
            <p:spPr>
              <a:xfrm>
                <a:off x="8022920" y="2239691"/>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22" name="Google Shape;222;p51"/>
              <p:cNvCxnSpPr/>
              <p:nvPr/>
            </p:nvCxnSpPr>
            <p:spPr>
              <a:xfrm>
                <a:off x="3124201" y="2239691"/>
                <a:ext cx="0" cy="651300"/>
              </a:xfrm>
              <a:prstGeom prst="straightConnector1">
                <a:avLst/>
              </a:prstGeom>
              <a:noFill/>
              <a:ln cap="flat" cmpd="sng" w="9525">
                <a:solidFill>
                  <a:schemeClr val="lt2"/>
                </a:solidFill>
                <a:prstDash val="solid"/>
                <a:miter lim="800000"/>
                <a:headEnd len="sm" w="sm" type="none"/>
                <a:tailEnd len="sm" w="sm" type="none"/>
              </a:ln>
            </p:spPr>
          </p:cxnSp>
        </p:grpSp>
        <p:grpSp>
          <p:nvGrpSpPr>
            <p:cNvPr id="223" name="Google Shape;223;p51"/>
            <p:cNvGrpSpPr/>
            <p:nvPr/>
          </p:nvGrpSpPr>
          <p:grpSpPr>
            <a:xfrm>
              <a:off x="3124201" y="3098579"/>
              <a:ext cx="5715000" cy="731540"/>
              <a:chOff x="3124201" y="3125030"/>
              <a:chExt cx="5715000" cy="651300"/>
            </a:xfrm>
          </p:grpSpPr>
          <p:cxnSp>
            <p:nvCxnSpPr>
              <p:cNvPr id="224" name="Google Shape;224;p51"/>
              <p:cNvCxnSpPr/>
              <p:nvPr/>
            </p:nvCxnSpPr>
            <p:spPr>
              <a:xfrm>
                <a:off x="3941520" y="3125030"/>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25" name="Google Shape;225;p51"/>
              <p:cNvCxnSpPr/>
              <p:nvPr/>
            </p:nvCxnSpPr>
            <p:spPr>
              <a:xfrm>
                <a:off x="4757800" y="3125030"/>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26" name="Google Shape;226;p51"/>
              <p:cNvCxnSpPr/>
              <p:nvPr/>
            </p:nvCxnSpPr>
            <p:spPr>
              <a:xfrm>
                <a:off x="5574080" y="3125030"/>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27" name="Google Shape;227;p51"/>
              <p:cNvCxnSpPr/>
              <p:nvPr/>
            </p:nvCxnSpPr>
            <p:spPr>
              <a:xfrm>
                <a:off x="6390360" y="3125030"/>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28" name="Google Shape;228;p51"/>
              <p:cNvCxnSpPr/>
              <p:nvPr/>
            </p:nvCxnSpPr>
            <p:spPr>
              <a:xfrm>
                <a:off x="7206640" y="3125030"/>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29" name="Google Shape;229;p51"/>
              <p:cNvCxnSpPr/>
              <p:nvPr/>
            </p:nvCxnSpPr>
            <p:spPr>
              <a:xfrm>
                <a:off x="8839201" y="3125030"/>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30" name="Google Shape;230;p51"/>
              <p:cNvCxnSpPr/>
              <p:nvPr/>
            </p:nvCxnSpPr>
            <p:spPr>
              <a:xfrm>
                <a:off x="8022920" y="3125030"/>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31" name="Google Shape;231;p51"/>
              <p:cNvCxnSpPr/>
              <p:nvPr/>
            </p:nvCxnSpPr>
            <p:spPr>
              <a:xfrm>
                <a:off x="3124201" y="3125030"/>
                <a:ext cx="0" cy="651300"/>
              </a:xfrm>
              <a:prstGeom prst="straightConnector1">
                <a:avLst/>
              </a:prstGeom>
              <a:noFill/>
              <a:ln cap="flat" cmpd="sng" w="9525">
                <a:solidFill>
                  <a:schemeClr val="lt2"/>
                </a:solidFill>
                <a:prstDash val="solid"/>
                <a:miter lim="800000"/>
                <a:headEnd len="sm" w="sm" type="none"/>
                <a:tailEnd len="sm" w="sm" type="none"/>
              </a:ln>
            </p:spPr>
          </p:cxnSp>
        </p:grpSp>
        <p:grpSp>
          <p:nvGrpSpPr>
            <p:cNvPr id="232" name="Google Shape;232;p51"/>
            <p:cNvGrpSpPr/>
            <p:nvPr/>
          </p:nvGrpSpPr>
          <p:grpSpPr>
            <a:xfrm>
              <a:off x="3124201" y="3978279"/>
              <a:ext cx="5715000" cy="731540"/>
              <a:chOff x="3124201" y="4010369"/>
              <a:chExt cx="5715000" cy="651300"/>
            </a:xfrm>
          </p:grpSpPr>
          <p:cxnSp>
            <p:nvCxnSpPr>
              <p:cNvPr id="233" name="Google Shape;233;p51"/>
              <p:cNvCxnSpPr/>
              <p:nvPr/>
            </p:nvCxnSpPr>
            <p:spPr>
              <a:xfrm>
                <a:off x="3941520" y="4010369"/>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34" name="Google Shape;234;p51"/>
              <p:cNvCxnSpPr/>
              <p:nvPr/>
            </p:nvCxnSpPr>
            <p:spPr>
              <a:xfrm>
                <a:off x="4757800" y="4010369"/>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35" name="Google Shape;235;p51"/>
              <p:cNvCxnSpPr/>
              <p:nvPr/>
            </p:nvCxnSpPr>
            <p:spPr>
              <a:xfrm>
                <a:off x="5574080" y="4010369"/>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36" name="Google Shape;236;p51"/>
              <p:cNvCxnSpPr/>
              <p:nvPr/>
            </p:nvCxnSpPr>
            <p:spPr>
              <a:xfrm>
                <a:off x="6390360" y="4010369"/>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37" name="Google Shape;237;p51"/>
              <p:cNvCxnSpPr/>
              <p:nvPr/>
            </p:nvCxnSpPr>
            <p:spPr>
              <a:xfrm>
                <a:off x="7206640" y="4010369"/>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38" name="Google Shape;238;p51"/>
              <p:cNvCxnSpPr/>
              <p:nvPr/>
            </p:nvCxnSpPr>
            <p:spPr>
              <a:xfrm>
                <a:off x="8839201" y="4010369"/>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39" name="Google Shape;239;p51"/>
              <p:cNvCxnSpPr/>
              <p:nvPr/>
            </p:nvCxnSpPr>
            <p:spPr>
              <a:xfrm>
                <a:off x="8022920" y="4010369"/>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40" name="Google Shape;240;p51"/>
              <p:cNvCxnSpPr/>
              <p:nvPr/>
            </p:nvCxnSpPr>
            <p:spPr>
              <a:xfrm>
                <a:off x="3124201" y="4010369"/>
                <a:ext cx="0" cy="651300"/>
              </a:xfrm>
              <a:prstGeom prst="straightConnector1">
                <a:avLst/>
              </a:prstGeom>
              <a:noFill/>
              <a:ln cap="flat" cmpd="sng" w="9525">
                <a:solidFill>
                  <a:schemeClr val="lt2"/>
                </a:solidFill>
                <a:prstDash val="solid"/>
                <a:miter lim="800000"/>
                <a:headEnd len="sm" w="sm" type="none"/>
                <a:tailEnd len="sm" w="sm" type="none"/>
              </a:ln>
            </p:spPr>
          </p:cxnSp>
        </p:grpSp>
        <p:grpSp>
          <p:nvGrpSpPr>
            <p:cNvPr id="241" name="Google Shape;241;p51"/>
            <p:cNvGrpSpPr/>
            <p:nvPr/>
          </p:nvGrpSpPr>
          <p:grpSpPr>
            <a:xfrm>
              <a:off x="3124201" y="4857980"/>
              <a:ext cx="5715000" cy="731540"/>
              <a:chOff x="3124201" y="4895708"/>
              <a:chExt cx="5715000" cy="651300"/>
            </a:xfrm>
          </p:grpSpPr>
          <p:cxnSp>
            <p:nvCxnSpPr>
              <p:cNvPr id="242" name="Google Shape;242;p51"/>
              <p:cNvCxnSpPr/>
              <p:nvPr/>
            </p:nvCxnSpPr>
            <p:spPr>
              <a:xfrm>
                <a:off x="3941520" y="489570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43" name="Google Shape;243;p51"/>
              <p:cNvCxnSpPr/>
              <p:nvPr/>
            </p:nvCxnSpPr>
            <p:spPr>
              <a:xfrm>
                <a:off x="4757800" y="489570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44" name="Google Shape;244;p51"/>
              <p:cNvCxnSpPr/>
              <p:nvPr/>
            </p:nvCxnSpPr>
            <p:spPr>
              <a:xfrm>
                <a:off x="5574080" y="489570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45" name="Google Shape;245;p51"/>
              <p:cNvCxnSpPr/>
              <p:nvPr/>
            </p:nvCxnSpPr>
            <p:spPr>
              <a:xfrm>
                <a:off x="6390360" y="489570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46" name="Google Shape;246;p51"/>
              <p:cNvCxnSpPr/>
              <p:nvPr/>
            </p:nvCxnSpPr>
            <p:spPr>
              <a:xfrm>
                <a:off x="7206640" y="489570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47" name="Google Shape;247;p51"/>
              <p:cNvCxnSpPr/>
              <p:nvPr/>
            </p:nvCxnSpPr>
            <p:spPr>
              <a:xfrm>
                <a:off x="8839201" y="489570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48" name="Google Shape;248;p51"/>
              <p:cNvCxnSpPr/>
              <p:nvPr/>
            </p:nvCxnSpPr>
            <p:spPr>
              <a:xfrm>
                <a:off x="8022920" y="489570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49" name="Google Shape;249;p51"/>
              <p:cNvCxnSpPr/>
              <p:nvPr/>
            </p:nvCxnSpPr>
            <p:spPr>
              <a:xfrm>
                <a:off x="3124201" y="4895708"/>
                <a:ext cx="0" cy="651300"/>
              </a:xfrm>
              <a:prstGeom prst="straightConnector1">
                <a:avLst/>
              </a:prstGeom>
              <a:noFill/>
              <a:ln cap="flat" cmpd="sng" w="9525">
                <a:solidFill>
                  <a:schemeClr val="lt2"/>
                </a:solidFill>
                <a:prstDash val="solid"/>
                <a:miter lim="800000"/>
                <a:headEnd len="sm" w="sm" type="none"/>
                <a:tailEnd len="sm" w="sm" type="none"/>
              </a:ln>
            </p:spPr>
          </p:cxnSp>
        </p:grpSp>
        <p:grpSp>
          <p:nvGrpSpPr>
            <p:cNvPr id="250" name="Google Shape;250;p51"/>
            <p:cNvGrpSpPr/>
            <p:nvPr/>
          </p:nvGrpSpPr>
          <p:grpSpPr>
            <a:xfrm>
              <a:off x="3124201" y="5737680"/>
              <a:ext cx="5715000" cy="731540"/>
              <a:chOff x="3124201" y="5781048"/>
              <a:chExt cx="5715000" cy="651300"/>
            </a:xfrm>
          </p:grpSpPr>
          <p:cxnSp>
            <p:nvCxnSpPr>
              <p:cNvPr id="251" name="Google Shape;251;p51"/>
              <p:cNvCxnSpPr/>
              <p:nvPr/>
            </p:nvCxnSpPr>
            <p:spPr>
              <a:xfrm>
                <a:off x="3941520" y="578104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52" name="Google Shape;252;p51"/>
              <p:cNvCxnSpPr/>
              <p:nvPr/>
            </p:nvCxnSpPr>
            <p:spPr>
              <a:xfrm>
                <a:off x="4757800" y="578104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53" name="Google Shape;253;p51"/>
              <p:cNvCxnSpPr/>
              <p:nvPr/>
            </p:nvCxnSpPr>
            <p:spPr>
              <a:xfrm>
                <a:off x="5574080" y="578104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54" name="Google Shape;254;p51"/>
              <p:cNvCxnSpPr/>
              <p:nvPr/>
            </p:nvCxnSpPr>
            <p:spPr>
              <a:xfrm>
                <a:off x="6390360" y="578104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55" name="Google Shape;255;p51"/>
              <p:cNvCxnSpPr/>
              <p:nvPr/>
            </p:nvCxnSpPr>
            <p:spPr>
              <a:xfrm>
                <a:off x="7206640" y="578104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56" name="Google Shape;256;p51"/>
              <p:cNvCxnSpPr/>
              <p:nvPr/>
            </p:nvCxnSpPr>
            <p:spPr>
              <a:xfrm>
                <a:off x="8839201" y="578104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57" name="Google Shape;257;p51"/>
              <p:cNvCxnSpPr/>
              <p:nvPr/>
            </p:nvCxnSpPr>
            <p:spPr>
              <a:xfrm>
                <a:off x="8022920" y="5781048"/>
                <a:ext cx="0" cy="651300"/>
              </a:xfrm>
              <a:prstGeom prst="straightConnector1">
                <a:avLst/>
              </a:prstGeom>
              <a:noFill/>
              <a:ln cap="flat" cmpd="sng" w="9525">
                <a:solidFill>
                  <a:schemeClr val="lt2"/>
                </a:solidFill>
                <a:prstDash val="solid"/>
                <a:miter lim="800000"/>
                <a:headEnd len="sm" w="sm" type="none"/>
                <a:tailEnd len="sm" w="sm" type="none"/>
              </a:ln>
            </p:spPr>
          </p:cxnSp>
          <p:cxnSp>
            <p:nvCxnSpPr>
              <p:cNvPr id="258" name="Google Shape;258;p51"/>
              <p:cNvCxnSpPr/>
              <p:nvPr/>
            </p:nvCxnSpPr>
            <p:spPr>
              <a:xfrm>
                <a:off x="3124201" y="5781048"/>
                <a:ext cx="0" cy="651300"/>
              </a:xfrm>
              <a:prstGeom prst="straightConnector1">
                <a:avLst/>
              </a:prstGeom>
              <a:noFill/>
              <a:ln cap="flat" cmpd="sng" w="9525">
                <a:solidFill>
                  <a:schemeClr val="lt2"/>
                </a:solidFill>
                <a:prstDash val="solid"/>
                <a:miter lim="800000"/>
                <a:headEnd len="sm" w="sm" type="none"/>
                <a:tailEnd len="sm" w="sm" type="none"/>
              </a:ln>
            </p:spPr>
          </p:cxnSp>
        </p:grpSp>
        <p:grpSp>
          <p:nvGrpSpPr>
            <p:cNvPr id="259" name="Google Shape;259;p51"/>
            <p:cNvGrpSpPr/>
            <p:nvPr/>
          </p:nvGrpSpPr>
          <p:grpSpPr>
            <a:xfrm>
              <a:off x="3125240" y="1080377"/>
              <a:ext cx="5713961" cy="123000"/>
              <a:chOff x="3125240" y="1080377"/>
              <a:chExt cx="5713961" cy="123000"/>
            </a:xfrm>
          </p:grpSpPr>
          <p:cxnSp>
            <p:nvCxnSpPr>
              <p:cNvPr id="260" name="Google Shape;260;p51"/>
              <p:cNvCxnSpPr/>
              <p:nvPr/>
            </p:nvCxnSpPr>
            <p:spPr>
              <a:xfrm>
                <a:off x="3941520" y="1080377"/>
                <a:ext cx="0" cy="123000"/>
              </a:xfrm>
              <a:prstGeom prst="straightConnector1">
                <a:avLst/>
              </a:prstGeom>
              <a:noFill/>
              <a:ln cap="flat" cmpd="sng" w="9525">
                <a:solidFill>
                  <a:schemeClr val="lt2"/>
                </a:solidFill>
                <a:prstDash val="solid"/>
                <a:miter lim="800000"/>
                <a:headEnd len="sm" w="sm" type="none"/>
                <a:tailEnd len="sm" w="sm" type="none"/>
              </a:ln>
            </p:spPr>
          </p:cxnSp>
          <p:cxnSp>
            <p:nvCxnSpPr>
              <p:cNvPr id="261" name="Google Shape;261;p51"/>
              <p:cNvCxnSpPr/>
              <p:nvPr/>
            </p:nvCxnSpPr>
            <p:spPr>
              <a:xfrm>
                <a:off x="4757800" y="1080377"/>
                <a:ext cx="0" cy="123000"/>
              </a:xfrm>
              <a:prstGeom prst="straightConnector1">
                <a:avLst/>
              </a:prstGeom>
              <a:noFill/>
              <a:ln cap="flat" cmpd="sng" w="9525">
                <a:solidFill>
                  <a:schemeClr val="lt2"/>
                </a:solidFill>
                <a:prstDash val="solid"/>
                <a:miter lim="800000"/>
                <a:headEnd len="sm" w="sm" type="none"/>
                <a:tailEnd len="sm" w="sm" type="none"/>
              </a:ln>
            </p:spPr>
          </p:cxnSp>
          <p:cxnSp>
            <p:nvCxnSpPr>
              <p:cNvPr id="262" name="Google Shape;262;p51"/>
              <p:cNvCxnSpPr/>
              <p:nvPr/>
            </p:nvCxnSpPr>
            <p:spPr>
              <a:xfrm>
                <a:off x="5574080" y="1080377"/>
                <a:ext cx="0" cy="123000"/>
              </a:xfrm>
              <a:prstGeom prst="straightConnector1">
                <a:avLst/>
              </a:prstGeom>
              <a:noFill/>
              <a:ln cap="flat" cmpd="sng" w="9525">
                <a:solidFill>
                  <a:schemeClr val="lt2"/>
                </a:solidFill>
                <a:prstDash val="solid"/>
                <a:miter lim="800000"/>
                <a:headEnd len="sm" w="sm" type="none"/>
                <a:tailEnd len="sm" w="sm" type="none"/>
              </a:ln>
            </p:spPr>
          </p:cxnSp>
          <p:cxnSp>
            <p:nvCxnSpPr>
              <p:cNvPr id="263" name="Google Shape;263;p51"/>
              <p:cNvCxnSpPr/>
              <p:nvPr/>
            </p:nvCxnSpPr>
            <p:spPr>
              <a:xfrm>
                <a:off x="6390360" y="1080377"/>
                <a:ext cx="0" cy="123000"/>
              </a:xfrm>
              <a:prstGeom prst="straightConnector1">
                <a:avLst/>
              </a:prstGeom>
              <a:noFill/>
              <a:ln cap="flat" cmpd="sng" w="9525">
                <a:solidFill>
                  <a:schemeClr val="lt2"/>
                </a:solidFill>
                <a:prstDash val="solid"/>
                <a:miter lim="800000"/>
                <a:headEnd len="sm" w="sm" type="none"/>
                <a:tailEnd len="sm" w="sm" type="none"/>
              </a:ln>
            </p:spPr>
          </p:cxnSp>
          <p:cxnSp>
            <p:nvCxnSpPr>
              <p:cNvPr id="264" name="Google Shape;264;p51"/>
              <p:cNvCxnSpPr/>
              <p:nvPr/>
            </p:nvCxnSpPr>
            <p:spPr>
              <a:xfrm>
                <a:off x="7206640" y="1080377"/>
                <a:ext cx="0" cy="123000"/>
              </a:xfrm>
              <a:prstGeom prst="straightConnector1">
                <a:avLst/>
              </a:prstGeom>
              <a:noFill/>
              <a:ln cap="flat" cmpd="sng" w="9525">
                <a:solidFill>
                  <a:schemeClr val="lt2"/>
                </a:solidFill>
                <a:prstDash val="solid"/>
                <a:miter lim="800000"/>
                <a:headEnd len="sm" w="sm" type="none"/>
                <a:tailEnd len="sm" w="sm" type="none"/>
              </a:ln>
            </p:spPr>
          </p:cxnSp>
          <p:cxnSp>
            <p:nvCxnSpPr>
              <p:cNvPr id="265" name="Google Shape;265;p51"/>
              <p:cNvCxnSpPr/>
              <p:nvPr/>
            </p:nvCxnSpPr>
            <p:spPr>
              <a:xfrm>
                <a:off x="8839201" y="1080377"/>
                <a:ext cx="0" cy="123000"/>
              </a:xfrm>
              <a:prstGeom prst="straightConnector1">
                <a:avLst/>
              </a:prstGeom>
              <a:noFill/>
              <a:ln cap="flat" cmpd="sng" w="9525">
                <a:solidFill>
                  <a:schemeClr val="lt2"/>
                </a:solidFill>
                <a:prstDash val="solid"/>
                <a:miter lim="800000"/>
                <a:headEnd len="sm" w="sm" type="none"/>
                <a:tailEnd len="sm" w="sm" type="none"/>
              </a:ln>
            </p:spPr>
          </p:cxnSp>
          <p:cxnSp>
            <p:nvCxnSpPr>
              <p:cNvPr id="266" name="Google Shape;266;p51"/>
              <p:cNvCxnSpPr/>
              <p:nvPr/>
            </p:nvCxnSpPr>
            <p:spPr>
              <a:xfrm>
                <a:off x="8022920" y="1080377"/>
                <a:ext cx="0" cy="123000"/>
              </a:xfrm>
              <a:prstGeom prst="straightConnector1">
                <a:avLst/>
              </a:prstGeom>
              <a:noFill/>
              <a:ln cap="flat" cmpd="sng" w="9525">
                <a:solidFill>
                  <a:schemeClr val="lt2"/>
                </a:solidFill>
                <a:prstDash val="solid"/>
                <a:miter lim="800000"/>
                <a:headEnd len="sm" w="sm" type="none"/>
                <a:tailEnd len="sm" w="sm" type="none"/>
              </a:ln>
            </p:spPr>
          </p:cxnSp>
          <p:cxnSp>
            <p:nvCxnSpPr>
              <p:cNvPr id="267" name="Google Shape;267;p51"/>
              <p:cNvCxnSpPr/>
              <p:nvPr/>
            </p:nvCxnSpPr>
            <p:spPr>
              <a:xfrm>
                <a:off x="3125240" y="1080377"/>
                <a:ext cx="0" cy="123000"/>
              </a:xfrm>
              <a:prstGeom prst="straightConnector1">
                <a:avLst/>
              </a:prstGeom>
              <a:noFill/>
              <a:ln cap="flat" cmpd="sng" w="9525">
                <a:solidFill>
                  <a:schemeClr val="lt2"/>
                </a:solidFill>
                <a:prstDash val="solid"/>
                <a:miter lim="800000"/>
                <a:headEnd len="sm" w="sm" type="none"/>
                <a:tailEnd len="sm" w="sm" type="none"/>
              </a:ln>
            </p:spPr>
          </p:cxnSp>
        </p:grpSp>
      </p:grpSp>
      <p:sp>
        <p:nvSpPr>
          <p:cNvPr id="268" name="Google Shape;268;p51"/>
          <p:cNvSpPr txBox="1"/>
          <p:nvPr>
            <p:ph idx="10" type="dt"/>
          </p:nvPr>
        </p:nvSpPr>
        <p:spPr>
          <a:xfrm>
            <a:off x="0" y="0"/>
            <a:ext cx="2250000" cy="2250000"/>
          </a:xfrm>
          <a:prstGeom prst="rect">
            <a:avLst/>
          </a:prstGeom>
          <a:noFill/>
          <a:ln>
            <a:noFill/>
          </a:ln>
        </p:spPr>
        <p:txBody>
          <a:bodyPr anchorCtr="0" anchor="t"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9pPr>
          </a:lstStyle>
          <a:p/>
        </p:txBody>
      </p:sp>
      <p:sp>
        <p:nvSpPr>
          <p:cNvPr id="269" name="Google Shape;269;p51"/>
          <p:cNvSpPr txBox="1"/>
          <p:nvPr>
            <p:ph idx="11" type="ftr"/>
          </p:nvPr>
        </p:nvSpPr>
        <p:spPr>
          <a:xfrm>
            <a:off x="0" y="0"/>
            <a:ext cx="2250000" cy="2250000"/>
          </a:xfrm>
          <a:prstGeom prst="rect">
            <a:avLst/>
          </a:prstGeom>
          <a:noFill/>
          <a:ln>
            <a:noFill/>
          </a:ln>
        </p:spPr>
        <p:txBody>
          <a:bodyPr anchorCtr="0" anchor="t"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9pPr>
          </a:lstStyle>
          <a:p/>
        </p:txBody>
      </p:sp>
      <p:sp>
        <p:nvSpPr>
          <p:cNvPr id="270" name="Google Shape;270;p51"/>
          <p:cNvSpPr txBox="1"/>
          <p:nvPr>
            <p:ph idx="12" type="sldNum"/>
          </p:nvPr>
        </p:nvSpPr>
        <p:spPr>
          <a:xfrm>
            <a:off x="0" y="0"/>
            <a:ext cx="2250000" cy="2250000"/>
          </a:xfrm>
          <a:prstGeom prst="rect">
            <a:avLst/>
          </a:prstGeom>
          <a:noFill/>
          <a:ln>
            <a:noFill/>
          </a:ln>
        </p:spPr>
        <p:txBody>
          <a:bodyPr anchorCtr="0" anchor="t" bIns="34275" lIns="68575" spcFirstLastPara="1" rIns="68575" wrap="square" tIns="3427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chemeClr val="dk1"/>
                </a:solidFill>
                <a:latin typeface="Calibri"/>
                <a:ea typeface="Calibri"/>
                <a:cs typeface="Calibri"/>
                <a:sym typeface="Calibri"/>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chemeClr val="dk1"/>
                </a:solidFill>
                <a:latin typeface="Calibri"/>
                <a:ea typeface="Calibri"/>
                <a:cs typeface="Calibri"/>
                <a:sym typeface="Calibri"/>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chemeClr val="dk1"/>
                </a:solidFill>
                <a:latin typeface="Calibri"/>
                <a:ea typeface="Calibri"/>
                <a:cs typeface="Calibri"/>
                <a:sym typeface="Calibri"/>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chemeClr val="dk1"/>
                </a:solidFill>
                <a:latin typeface="Calibri"/>
                <a:ea typeface="Calibri"/>
                <a:cs typeface="Calibri"/>
                <a:sym typeface="Calibri"/>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chemeClr val="dk1"/>
                </a:solidFill>
                <a:latin typeface="Calibri"/>
                <a:ea typeface="Calibri"/>
                <a:cs typeface="Calibri"/>
                <a:sym typeface="Calibri"/>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chemeClr val="dk1"/>
                </a:solidFill>
                <a:latin typeface="Calibri"/>
                <a:ea typeface="Calibri"/>
                <a:cs typeface="Calibri"/>
                <a:sym typeface="Calibri"/>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chemeClr val="dk1"/>
                </a:solidFill>
                <a:latin typeface="Calibri"/>
                <a:ea typeface="Calibri"/>
                <a:cs typeface="Calibri"/>
                <a:sym typeface="Calibri"/>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chemeClr val="dk1"/>
                </a:solidFill>
                <a:latin typeface="Calibri"/>
                <a:ea typeface="Calibri"/>
                <a:cs typeface="Calibri"/>
                <a:sym typeface="Calibri"/>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chemeClr val="dk1"/>
                </a:solidFill>
                <a:latin typeface="Calibri"/>
                <a:ea typeface="Calibri"/>
                <a:cs typeface="Calibri"/>
                <a:sym typeface="Calibri"/>
              </a:defRPr>
            </a:lvl9pPr>
          </a:lstStyle>
          <a:p>
            <a:pPr indent="0" lvl="0" marL="0" rtl="0" algn="l">
              <a:spcBef>
                <a:spcPts val="0"/>
              </a:spcBef>
              <a:spcAft>
                <a:spcPts val="0"/>
              </a:spcAft>
              <a:buNone/>
            </a:pPr>
            <a:fld id="{00000000-1234-1234-1234-123412341234}" type="slidenum">
              <a:rPr lang="iw"/>
              <a:t>‹#›</a:t>
            </a:fld>
            <a:endParaRPr/>
          </a:p>
        </p:txBody>
      </p:sp>
      <p:sp>
        <p:nvSpPr>
          <p:cNvPr id="271" name="Google Shape;271;p51"/>
          <p:cNvSpPr txBox="1"/>
          <p:nvPr>
            <p:ph idx="1" type="body"/>
          </p:nvPr>
        </p:nvSpPr>
        <p:spPr>
          <a:xfrm>
            <a:off x="3278088" y="98297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72" name="Google Shape;272;p51"/>
          <p:cNvSpPr txBox="1"/>
          <p:nvPr>
            <p:ph idx="2" type="body"/>
          </p:nvPr>
        </p:nvSpPr>
        <p:spPr>
          <a:xfrm>
            <a:off x="4058763" y="98297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73" name="Google Shape;273;p51"/>
          <p:cNvSpPr txBox="1"/>
          <p:nvPr>
            <p:ph idx="3" type="body"/>
          </p:nvPr>
        </p:nvSpPr>
        <p:spPr>
          <a:xfrm>
            <a:off x="4839438" y="98297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74" name="Google Shape;274;p51"/>
          <p:cNvSpPr txBox="1"/>
          <p:nvPr>
            <p:ph idx="4" type="body"/>
          </p:nvPr>
        </p:nvSpPr>
        <p:spPr>
          <a:xfrm>
            <a:off x="5620113" y="98297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75" name="Google Shape;275;p51"/>
          <p:cNvSpPr txBox="1"/>
          <p:nvPr>
            <p:ph idx="5" type="body"/>
          </p:nvPr>
        </p:nvSpPr>
        <p:spPr>
          <a:xfrm>
            <a:off x="6400788" y="98297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76" name="Google Shape;276;p51"/>
          <p:cNvSpPr txBox="1"/>
          <p:nvPr>
            <p:ph idx="6" type="body"/>
          </p:nvPr>
        </p:nvSpPr>
        <p:spPr>
          <a:xfrm>
            <a:off x="7181463" y="98297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77" name="Google Shape;277;p51"/>
          <p:cNvSpPr txBox="1"/>
          <p:nvPr>
            <p:ph idx="7" type="body"/>
          </p:nvPr>
        </p:nvSpPr>
        <p:spPr>
          <a:xfrm>
            <a:off x="7962138" y="98297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78" name="Google Shape;278;p51"/>
          <p:cNvSpPr txBox="1"/>
          <p:nvPr>
            <p:ph idx="8" type="body"/>
          </p:nvPr>
        </p:nvSpPr>
        <p:spPr>
          <a:xfrm>
            <a:off x="3278088" y="164591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79" name="Google Shape;279;p51"/>
          <p:cNvSpPr txBox="1"/>
          <p:nvPr>
            <p:ph idx="9" type="body"/>
          </p:nvPr>
        </p:nvSpPr>
        <p:spPr>
          <a:xfrm>
            <a:off x="4058763" y="164591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80" name="Google Shape;280;p51"/>
          <p:cNvSpPr txBox="1"/>
          <p:nvPr>
            <p:ph idx="13" type="body"/>
          </p:nvPr>
        </p:nvSpPr>
        <p:spPr>
          <a:xfrm>
            <a:off x="4839438" y="164591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81" name="Google Shape;281;p51"/>
          <p:cNvSpPr txBox="1"/>
          <p:nvPr>
            <p:ph idx="14" type="body"/>
          </p:nvPr>
        </p:nvSpPr>
        <p:spPr>
          <a:xfrm>
            <a:off x="5620113" y="164591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82" name="Google Shape;282;p51"/>
          <p:cNvSpPr txBox="1"/>
          <p:nvPr>
            <p:ph idx="15" type="body"/>
          </p:nvPr>
        </p:nvSpPr>
        <p:spPr>
          <a:xfrm>
            <a:off x="6400788" y="164591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83" name="Google Shape;283;p51"/>
          <p:cNvSpPr txBox="1"/>
          <p:nvPr>
            <p:ph idx="16" type="body"/>
          </p:nvPr>
        </p:nvSpPr>
        <p:spPr>
          <a:xfrm>
            <a:off x="7181463" y="164591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84" name="Google Shape;284;p51"/>
          <p:cNvSpPr txBox="1"/>
          <p:nvPr>
            <p:ph idx="17" type="body"/>
          </p:nvPr>
        </p:nvSpPr>
        <p:spPr>
          <a:xfrm>
            <a:off x="7962138" y="164591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85" name="Google Shape;285;p51"/>
          <p:cNvSpPr txBox="1"/>
          <p:nvPr>
            <p:ph idx="18" type="body"/>
          </p:nvPr>
        </p:nvSpPr>
        <p:spPr>
          <a:xfrm>
            <a:off x="3278088" y="23088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86" name="Google Shape;286;p51"/>
          <p:cNvSpPr txBox="1"/>
          <p:nvPr>
            <p:ph idx="19" type="body"/>
          </p:nvPr>
        </p:nvSpPr>
        <p:spPr>
          <a:xfrm>
            <a:off x="4058763" y="23088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87" name="Google Shape;287;p51"/>
          <p:cNvSpPr txBox="1"/>
          <p:nvPr>
            <p:ph idx="20" type="body"/>
          </p:nvPr>
        </p:nvSpPr>
        <p:spPr>
          <a:xfrm>
            <a:off x="4839438" y="23088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88" name="Google Shape;288;p51"/>
          <p:cNvSpPr txBox="1"/>
          <p:nvPr>
            <p:ph idx="21" type="body"/>
          </p:nvPr>
        </p:nvSpPr>
        <p:spPr>
          <a:xfrm>
            <a:off x="5620113" y="23088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89" name="Google Shape;289;p51"/>
          <p:cNvSpPr txBox="1"/>
          <p:nvPr>
            <p:ph idx="22" type="body"/>
          </p:nvPr>
        </p:nvSpPr>
        <p:spPr>
          <a:xfrm>
            <a:off x="6400788" y="23088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90" name="Google Shape;290;p51"/>
          <p:cNvSpPr txBox="1"/>
          <p:nvPr>
            <p:ph idx="23" type="body"/>
          </p:nvPr>
        </p:nvSpPr>
        <p:spPr>
          <a:xfrm>
            <a:off x="7181463" y="23088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91" name="Google Shape;291;p51"/>
          <p:cNvSpPr txBox="1"/>
          <p:nvPr>
            <p:ph idx="24" type="body"/>
          </p:nvPr>
        </p:nvSpPr>
        <p:spPr>
          <a:xfrm>
            <a:off x="7962138" y="23088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92" name="Google Shape;292;p51"/>
          <p:cNvSpPr txBox="1"/>
          <p:nvPr>
            <p:ph idx="25" type="body"/>
          </p:nvPr>
        </p:nvSpPr>
        <p:spPr>
          <a:xfrm>
            <a:off x="3278088" y="297560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93" name="Google Shape;293;p51"/>
          <p:cNvSpPr txBox="1"/>
          <p:nvPr>
            <p:ph idx="26" type="body"/>
          </p:nvPr>
        </p:nvSpPr>
        <p:spPr>
          <a:xfrm>
            <a:off x="4058763" y="297560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94" name="Google Shape;294;p51"/>
          <p:cNvSpPr txBox="1"/>
          <p:nvPr>
            <p:ph idx="27" type="body"/>
          </p:nvPr>
        </p:nvSpPr>
        <p:spPr>
          <a:xfrm>
            <a:off x="4839438" y="297560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95" name="Google Shape;295;p51"/>
          <p:cNvSpPr txBox="1"/>
          <p:nvPr>
            <p:ph idx="28" type="body"/>
          </p:nvPr>
        </p:nvSpPr>
        <p:spPr>
          <a:xfrm>
            <a:off x="5620113" y="297560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96" name="Google Shape;296;p51"/>
          <p:cNvSpPr txBox="1"/>
          <p:nvPr>
            <p:ph idx="29" type="body"/>
          </p:nvPr>
        </p:nvSpPr>
        <p:spPr>
          <a:xfrm>
            <a:off x="6400788" y="297560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97" name="Google Shape;297;p51"/>
          <p:cNvSpPr txBox="1"/>
          <p:nvPr>
            <p:ph idx="30" type="body"/>
          </p:nvPr>
        </p:nvSpPr>
        <p:spPr>
          <a:xfrm>
            <a:off x="7181463" y="297560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98" name="Google Shape;298;p51"/>
          <p:cNvSpPr txBox="1"/>
          <p:nvPr>
            <p:ph idx="31" type="body"/>
          </p:nvPr>
        </p:nvSpPr>
        <p:spPr>
          <a:xfrm>
            <a:off x="7962138" y="297560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299" name="Google Shape;299;p51"/>
          <p:cNvSpPr txBox="1"/>
          <p:nvPr>
            <p:ph idx="32" type="body"/>
          </p:nvPr>
        </p:nvSpPr>
        <p:spPr>
          <a:xfrm>
            <a:off x="3278088" y="36423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00" name="Google Shape;300;p51"/>
          <p:cNvSpPr txBox="1"/>
          <p:nvPr>
            <p:ph idx="33" type="body"/>
          </p:nvPr>
        </p:nvSpPr>
        <p:spPr>
          <a:xfrm>
            <a:off x="4058763" y="36423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01" name="Google Shape;301;p51"/>
          <p:cNvSpPr txBox="1"/>
          <p:nvPr>
            <p:ph idx="34" type="body"/>
          </p:nvPr>
        </p:nvSpPr>
        <p:spPr>
          <a:xfrm>
            <a:off x="4839438" y="36423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02" name="Google Shape;302;p51"/>
          <p:cNvSpPr txBox="1"/>
          <p:nvPr>
            <p:ph idx="35" type="body"/>
          </p:nvPr>
        </p:nvSpPr>
        <p:spPr>
          <a:xfrm>
            <a:off x="5620113" y="36423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03" name="Google Shape;303;p51"/>
          <p:cNvSpPr txBox="1"/>
          <p:nvPr>
            <p:ph idx="36" type="body"/>
          </p:nvPr>
        </p:nvSpPr>
        <p:spPr>
          <a:xfrm>
            <a:off x="6400788" y="36423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04" name="Google Shape;304;p51"/>
          <p:cNvSpPr txBox="1"/>
          <p:nvPr>
            <p:ph idx="37" type="body"/>
          </p:nvPr>
        </p:nvSpPr>
        <p:spPr>
          <a:xfrm>
            <a:off x="7181463" y="36423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05" name="Google Shape;305;p51"/>
          <p:cNvSpPr txBox="1"/>
          <p:nvPr>
            <p:ph idx="38" type="body"/>
          </p:nvPr>
        </p:nvSpPr>
        <p:spPr>
          <a:xfrm>
            <a:off x="7962138" y="364235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06" name="Google Shape;306;p51"/>
          <p:cNvSpPr txBox="1"/>
          <p:nvPr>
            <p:ph idx="39" type="body"/>
          </p:nvPr>
        </p:nvSpPr>
        <p:spPr>
          <a:xfrm>
            <a:off x="3278088" y="430529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07" name="Google Shape;307;p51"/>
          <p:cNvSpPr txBox="1"/>
          <p:nvPr>
            <p:ph idx="40" type="body"/>
          </p:nvPr>
        </p:nvSpPr>
        <p:spPr>
          <a:xfrm>
            <a:off x="4058763" y="430529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08" name="Google Shape;308;p51"/>
          <p:cNvSpPr txBox="1"/>
          <p:nvPr>
            <p:ph idx="41" type="body"/>
          </p:nvPr>
        </p:nvSpPr>
        <p:spPr>
          <a:xfrm>
            <a:off x="4839438" y="430529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09" name="Google Shape;309;p51"/>
          <p:cNvSpPr txBox="1"/>
          <p:nvPr>
            <p:ph idx="42" type="body"/>
          </p:nvPr>
        </p:nvSpPr>
        <p:spPr>
          <a:xfrm>
            <a:off x="5620113" y="430529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10" name="Google Shape;310;p51"/>
          <p:cNvSpPr txBox="1"/>
          <p:nvPr>
            <p:ph idx="43" type="body"/>
          </p:nvPr>
        </p:nvSpPr>
        <p:spPr>
          <a:xfrm>
            <a:off x="6400788" y="430529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11" name="Google Shape;311;p51"/>
          <p:cNvSpPr txBox="1"/>
          <p:nvPr>
            <p:ph idx="44" type="body"/>
          </p:nvPr>
        </p:nvSpPr>
        <p:spPr>
          <a:xfrm>
            <a:off x="7181463" y="430529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12" name="Google Shape;312;p51"/>
          <p:cNvSpPr txBox="1"/>
          <p:nvPr>
            <p:ph idx="45" type="body"/>
          </p:nvPr>
        </p:nvSpPr>
        <p:spPr>
          <a:xfrm>
            <a:off x="7962138" y="4305299"/>
            <a:ext cx="731400" cy="514500"/>
          </a:xfrm>
          <a:prstGeom prst="rect">
            <a:avLst/>
          </a:prstGeom>
          <a:noFill/>
          <a:ln>
            <a:noFill/>
          </a:ln>
        </p:spPr>
        <p:txBody>
          <a:bodyPr anchorCtr="0" anchor="b" bIns="34275" lIns="20575" spcFirstLastPara="1" rIns="20575" wrap="square" tIns="20575">
            <a:noAutofit/>
          </a:bodyPr>
          <a:lstStyle>
            <a:lvl1pPr indent="-228600" lvl="0" marL="457200" marR="0" rtl="0" algn="l">
              <a:lnSpc>
                <a:spcPct val="85000"/>
              </a:lnSpc>
              <a:spcBef>
                <a:spcPts val="0"/>
              </a:spcBef>
              <a:spcAft>
                <a:spcPts val="0"/>
              </a:spcAft>
              <a:buClr>
                <a:srgbClr val="262626"/>
              </a:buClr>
              <a:buSzPts val="700"/>
              <a:buFont typeface="Arial"/>
              <a:buNone/>
              <a:defRPr b="0" i="0" sz="700" u="none" cap="none" strike="noStrike">
                <a:solidFill>
                  <a:srgbClr val="262626"/>
                </a:solidFill>
                <a:latin typeface="Calibri"/>
                <a:ea typeface="Calibri"/>
                <a:cs typeface="Calibri"/>
                <a:sym typeface="Calibri"/>
              </a:defRPr>
            </a:lvl1pPr>
            <a:lvl2pPr indent="-228600" lvl="1" marL="9144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2pPr>
            <a:lvl3pPr indent="-228600" lvl="2" marL="13716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3pPr>
            <a:lvl4pPr indent="-228600" lvl="3" marL="18288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4pPr>
            <a:lvl5pPr indent="-228600" lvl="4" marL="2286000" marR="0" rtl="0" algn="l">
              <a:lnSpc>
                <a:spcPct val="85000"/>
              </a:lnSpc>
              <a:spcBef>
                <a:spcPts val="0"/>
              </a:spcBef>
              <a:spcAft>
                <a:spcPts val="0"/>
              </a:spcAft>
              <a:buClr>
                <a:schemeClr val="dk1"/>
              </a:buClr>
              <a:buSzPts val="700"/>
              <a:buFont typeface="Arial"/>
              <a:buNone/>
              <a:defRPr b="0" i="0" sz="700" u="none" cap="none" strike="noStrike">
                <a:solidFill>
                  <a:schemeClr val="dk1"/>
                </a:solidFill>
                <a:latin typeface="Calibri"/>
                <a:ea typeface="Calibri"/>
                <a:cs typeface="Calibri"/>
                <a:sym typeface="Calibri"/>
              </a:defRPr>
            </a:lvl5pPr>
            <a:lvl6pPr indent="-292100" lvl="5" marL="27432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6pPr>
            <a:lvl7pPr indent="-292100" lvl="6" marL="32004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7pPr>
            <a:lvl8pPr indent="-292100" lvl="7" marL="36576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8pPr>
            <a:lvl9pPr indent="-292100" lvl="8" marL="4114800" marR="0" rtl="0" algn="l">
              <a:lnSpc>
                <a:spcPct val="90000"/>
              </a:lnSpc>
              <a:spcBef>
                <a:spcPts val="300"/>
              </a:spcBef>
              <a:spcAft>
                <a:spcPts val="0"/>
              </a:spcAft>
              <a:buClr>
                <a:schemeClr val="dk1"/>
              </a:buClr>
              <a:buSzPts val="1000"/>
              <a:buFont typeface="Arial"/>
              <a:buChar char="•"/>
              <a:defRPr b="0" i="0" sz="1000" u="none" cap="none" strike="noStrike">
                <a:solidFill>
                  <a:schemeClr val="dk1"/>
                </a:solidFill>
                <a:latin typeface="Calibri"/>
                <a:ea typeface="Calibri"/>
                <a:cs typeface="Calibri"/>
                <a:sym typeface="Calibri"/>
              </a:defRPr>
            </a:lvl9pPr>
          </a:lstStyle>
          <a:p/>
        </p:txBody>
      </p:sp>
      <p:sp>
        <p:nvSpPr>
          <p:cNvPr id="313" name="Google Shape;313;p51"/>
          <p:cNvSpPr txBox="1"/>
          <p:nvPr/>
        </p:nvSpPr>
        <p:spPr>
          <a:xfrm>
            <a:off x="3278088" y="4225314"/>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A5A5A5"/>
                </a:solidFill>
                <a:latin typeface="Calibri"/>
                <a:ea typeface="Calibri"/>
                <a:cs typeface="Calibri"/>
                <a:sym typeface="Calibri"/>
              </a:rPr>
              <a:t>01</a:t>
            </a:r>
            <a:endParaRPr b="0" i="0" sz="700" u="none" cap="none" strike="noStrike">
              <a:solidFill>
                <a:srgbClr val="A5A5A5"/>
              </a:solidFill>
              <a:latin typeface="Calibri"/>
              <a:ea typeface="Calibri"/>
              <a:cs typeface="Calibri"/>
              <a:sym typeface="Calibri"/>
            </a:endParaRPr>
          </a:p>
        </p:txBody>
      </p:sp>
      <p:sp>
        <p:nvSpPr>
          <p:cNvPr id="314" name="Google Shape;314;p51"/>
          <p:cNvSpPr txBox="1"/>
          <p:nvPr/>
        </p:nvSpPr>
        <p:spPr>
          <a:xfrm>
            <a:off x="4058763" y="4225314"/>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A5A5A5"/>
                </a:solidFill>
                <a:latin typeface="Calibri"/>
                <a:ea typeface="Calibri"/>
                <a:cs typeface="Calibri"/>
                <a:sym typeface="Calibri"/>
              </a:rPr>
              <a:t>02</a:t>
            </a:r>
            <a:endParaRPr b="0" i="0" sz="700" u="none" cap="none" strike="noStrike">
              <a:solidFill>
                <a:srgbClr val="A5A5A5"/>
              </a:solidFill>
              <a:latin typeface="Calibri"/>
              <a:ea typeface="Calibri"/>
              <a:cs typeface="Calibri"/>
              <a:sym typeface="Calibri"/>
            </a:endParaRPr>
          </a:p>
        </p:txBody>
      </p:sp>
      <p:sp>
        <p:nvSpPr>
          <p:cNvPr id="315" name="Google Shape;315;p51"/>
          <p:cNvSpPr txBox="1"/>
          <p:nvPr/>
        </p:nvSpPr>
        <p:spPr>
          <a:xfrm>
            <a:off x="4839438" y="4225314"/>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A5A5A5"/>
                </a:solidFill>
                <a:latin typeface="Calibri"/>
                <a:ea typeface="Calibri"/>
                <a:cs typeface="Calibri"/>
                <a:sym typeface="Calibri"/>
              </a:rPr>
              <a:t>03</a:t>
            </a:r>
            <a:endParaRPr b="0" i="0" sz="700" u="none" cap="none" strike="noStrike">
              <a:solidFill>
                <a:srgbClr val="A5A5A5"/>
              </a:solidFill>
              <a:latin typeface="Calibri"/>
              <a:ea typeface="Calibri"/>
              <a:cs typeface="Calibri"/>
              <a:sym typeface="Calibri"/>
            </a:endParaRPr>
          </a:p>
        </p:txBody>
      </p:sp>
      <p:sp>
        <p:nvSpPr>
          <p:cNvPr id="316" name="Google Shape;316;p51"/>
          <p:cNvSpPr txBox="1"/>
          <p:nvPr/>
        </p:nvSpPr>
        <p:spPr>
          <a:xfrm>
            <a:off x="5620113" y="4225314"/>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A5A5A5"/>
                </a:solidFill>
                <a:latin typeface="Calibri"/>
                <a:ea typeface="Calibri"/>
                <a:cs typeface="Calibri"/>
                <a:sym typeface="Calibri"/>
              </a:rPr>
              <a:t>04</a:t>
            </a:r>
            <a:endParaRPr b="0" i="0" sz="700" u="none" cap="none" strike="noStrike">
              <a:solidFill>
                <a:srgbClr val="A5A5A5"/>
              </a:solidFill>
              <a:latin typeface="Calibri"/>
              <a:ea typeface="Calibri"/>
              <a:cs typeface="Calibri"/>
              <a:sym typeface="Calibri"/>
            </a:endParaRPr>
          </a:p>
        </p:txBody>
      </p:sp>
      <p:sp>
        <p:nvSpPr>
          <p:cNvPr id="317" name="Google Shape;317;p51"/>
          <p:cNvSpPr txBox="1"/>
          <p:nvPr/>
        </p:nvSpPr>
        <p:spPr>
          <a:xfrm>
            <a:off x="6400788" y="4225314"/>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A5A5A5"/>
                </a:solidFill>
                <a:latin typeface="Calibri"/>
                <a:ea typeface="Calibri"/>
                <a:cs typeface="Calibri"/>
                <a:sym typeface="Calibri"/>
              </a:rPr>
              <a:t>05</a:t>
            </a:r>
            <a:endParaRPr b="0" i="0" sz="700" u="none" cap="none" strike="noStrike">
              <a:solidFill>
                <a:srgbClr val="A5A5A5"/>
              </a:solidFill>
              <a:latin typeface="Calibri"/>
              <a:ea typeface="Calibri"/>
              <a:cs typeface="Calibri"/>
              <a:sym typeface="Calibri"/>
            </a:endParaRPr>
          </a:p>
        </p:txBody>
      </p:sp>
      <p:sp>
        <p:nvSpPr>
          <p:cNvPr id="318" name="Google Shape;318;p51"/>
          <p:cNvSpPr txBox="1"/>
          <p:nvPr/>
        </p:nvSpPr>
        <p:spPr>
          <a:xfrm>
            <a:off x="7962138" y="4226976"/>
            <a:ext cx="731400" cy="927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A5A5A5"/>
                </a:solidFill>
                <a:latin typeface="Calibri"/>
                <a:ea typeface="Calibri"/>
                <a:cs typeface="Calibri"/>
                <a:sym typeface="Calibri"/>
              </a:rPr>
              <a:t>07</a:t>
            </a:r>
            <a:endParaRPr b="0" i="0" sz="700" u="none" cap="none" strike="noStrike">
              <a:solidFill>
                <a:srgbClr val="A5A5A5"/>
              </a:solidFill>
              <a:latin typeface="Calibri"/>
              <a:ea typeface="Calibri"/>
              <a:cs typeface="Calibri"/>
              <a:sym typeface="Calibri"/>
            </a:endParaRPr>
          </a:p>
        </p:txBody>
      </p:sp>
      <p:sp>
        <p:nvSpPr>
          <p:cNvPr id="319" name="Google Shape;319;p51"/>
          <p:cNvSpPr txBox="1"/>
          <p:nvPr/>
        </p:nvSpPr>
        <p:spPr>
          <a:xfrm>
            <a:off x="7181463" y="4225314"/>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A5A5A5"/>
                </a:solidFill>
                <a:latin typeface="Calibri"/>
                <a:ea typeface="Calibri"/>
                <a:cs typeface="Calibri"/>
                <a:sym typeface="Calibri"/>
              </a:rPr>
              <a:t>06</a:t>
            </a:r>
            <a:endParaRPr b="0" i="0" sz="700" u="none" cap="none" strike="noStrike">
              <a:solidFill>
                <a:srgbClr val="A5A5A5"/>
              </a:solidFill>
              <a:latin typeface="Calibri"/>
              <a:ea typeface="Calibri"/>
              <a:cs typeface="Calibri"/>
              <a:sym typeface="Calibri"/>
            </a:endParaRPr>
          </a:p>
        </p:txBody>
      </p:sp>
      <p:sp>
        <p:nvSpPr>
          <p:cNvPr id="320" name="Google Shape;320;p51"/>
          <p:cNvSpPr txBox="1"/>
          <p:nvPr/>
        </p:nvSpPr>
        <p:spPr>
          <a:xfrm>
            <a:off x="3278088" y="900113"/>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A5A5A5"/>
                </a:solidFill>
                <a:latin typeface="Calibri"/>
                <a:ea typeface="Calibri"/>
                <a:cs typeface="Calibri"/>
                <a:sym typeface="Calibri"/>
              </a:rPr>
              <a:t>27</a:t>
            </a:r>
            <a:endParaRPr b="0" i="0" sz="700" u="none" cap="none" strike="noStrike">
              <a:solidFill>
                <a:srgbClr val="A5A5A5"/>
              </a:solidFill>
              <a:latin typeface="Calibri"/>
              <a:ea typeface="Calibri"/>
              <a:cs typeface="Calibri"/>
              <a:sym typeface="Calibri"/>
            </a:endParaRPr>
          </a:p>
        </p:txBody>
      </p:sp>
      <p:sp>
        <p:nvSpPr>
          <p:cNvPr id="321" name="Google Shape;321;p51"/>
          <p:cNvSpPr txBox="1"/>
          <p:nvPr/>
        </p:nvSpPr>
        <p:spPr>
          <a:xfrm>
            <a:off x="4058763" y="900113"/>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A5A5A5"/>
                </a:solidFill>
                <a:latin typeface="Calibri"/>
                <a:ea typeface="Calibri"/>
                <a:cs typeface="Calibri"/>
                <a:sym typeface="Calibri"/>
              </a:rPr>
              <a:t>28</a:t>
            </a:r>
            <a:endParaRPr b="0" i="0" sz="700" u="none" cap="none" strike="noStrike">
              <a:solidFill>
                <a:srgbClr val="A5A5A5"/>
              </a:solidFill>
              <a:latin typeface="Calibri"/>
              <a:ea typeface="Calibri"/>
              <a:cs typeface="Calibri"/>
              <a:sym typeface="Calibri"/>
            </a:endParaRPr>
          </a:p>
        </p:txBody>
      </p:sp>
      <p:sp>
        <p:nvSpPr>
          <p:cNvPr id="322" name="Google Shape;322;p51"/>
          <p:cNvSpPr txBox="1"/>
          <p:nvPr/>
        </p:nvSpPr>
        <p:spPr>
          <a:xfrm>
            <a:off x="4839438" y="900113"/>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A5A5A5"/>
                </a:solidFill>
                <a:latin typeface="Calibri"/>
                <a:ea typeface="Calibri"/>
                <a:cs typeface="Calibri"/>
                <a:sym typeface="Calibri"/>
              </a:rPr>
              <a:t>29</a:t>
            </a:r>
            <a:endParaRPr b="0" i="0" sz="700" u="none" cap="none" strike="noStrike">
              <a:solidFill>
                <a:srgbClr val="A5A5A5"/>
              </a:solidFill>
              <a:latin typeface="Calibri"/>
              <a:ea typeface="Calibri"/>
              <a:cs typeface="Calibri"/>
              <a:sym typeface="Calibri"/>
            </a:endParaRPr>
          </a:p>
        </p:txBody>
      </p:sp>
      <p:sp>
        <p:nvSpPr>
          <p:cNvPr id="323" name="Google Shape;323;p51"/>
          <p:cNvSpPr txBox="1"/>
          <p:nvPr/>
        </p:nvSpPr>
        <p:spPr>
          <a:xfrm>
            <a:off x="5620113" y="900113"/>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A5A5A5"/>
                </a:solidFill>
                <a:latin typeface="Calibri"/>
                <a:ea typeface="Calibri"/>
                <a:cs typeface="Calibri"/>
                <a:sym typeface="Calibri"/>
              </a:rPr>
              <a:t>30</a:t>
            </a:r>
            <a:endParaRPr b="0" i="0" sz="700" u="none" cap="none" strike="noStrike">
              <a:solidFill>
                <a:srgbClr val="A5A5A5"/>
              </a:solidFill>
              <a:latin typeface="Calibri"/>
              <a:ea typeface="Calibri"/>
              <a:cs typeface="Calibri"/>
              <a:sym typeface="Calibri"/>
            </a:endParaRPr>
          </a:p>
        </p:txBody>
      </p:sp>
      <p:sp>
        <p:nvSpPr>
          <p:cNvPr id="324" name="Google Shape;324;p51"/>
          <p:cNvSpPr txBox="1"/>
          <p:nvPr/>
        </p:nvSpPr>
        <p:spPr>
          <a:xfrm>
            <a:off x="6400788" y="900113"/>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01</a:t>
            </a:r>
            <a:endParaRPr b="0" i="0" sz="700" u="none" cap="none" strike="noStrike">
              <a:solidFill>
                <a:srgbClr val="262626"/>
              </a:solidFill>
              <a:latin typeface="Calibri"/>
              <a:ea typeface="Calibri"/>
              <a:cs typeface="Calibri"/>
              <a:sym typeface="Calibri"/>
            </a:endParaRPr>
          </a:p>
        </p:txBody>
      </p:sp>
      <p:sp>
        <p:nvSpPr>
          <p:cNvPr id="325" name="Google Shape;325;p51"/>
          <p:cNvSpPr txBox="1"/>
          <p:nvPr/>
        </p:nvSpPr>
        <p:spPr>
          <a:xfrm>
            <a:off x="7962138" y="901775"/>
            <a:ext cx="731400" cy="927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03</a:t>
            </a:r>
            <a:endParaRPr b="0" i="0" sz="700" u="none" cap="none" strike="noStrike">
              <a:solidFill>
                <a:srgbClr val="262626"/>
              </a:solidFill>
              <a:latin typeface="Calibri"/>
              <a:ea typeface="Calibri"/>
              <a:cs typeface="Calibri"/>
              <a:sym typeface="Calibri"/>
            </a:endParaRPr>
          </a:p>
        </p:txBody>
      </p:sp>
      <p:sp>
        <p:nvSpPr>
          <p:cNvPr id="326" name="Google Shape;326;p51"/>
          <p:cNvSpPr txBox="1"/>
          <p:nvPr/>
        </p:nvSpPr>
        <p:spPr>
          <a:xfrm>
            <a:off x="7181463" y="900113"/>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02</a:t>
            </a:r>
            <a:endParaRPr b="0" i="0" sz="700" u="none" cap="none" strike="noStrike">
              <a:solidFill>
                <a:srgbClr val="262626"/>
              </a:solidFill>
              <a:latin typeface="Calibri"/>
              <a:ea typeface="Calibri"/>
              <a:cs typeface="Calibri"/>
              <a:sym typeface="Calibri"/>
            </a:endParaRPr>
          </a:p>
        </p:txBody>
      </p:sp>
      <p:sp>
        <p:nvSpPr>
          <p:cNvPr id="327" name="Google Shape;327;p51"/>
          <p:cNvSpPr txBox="1"/>
          <p:nvPr/>
        </p:nvSpPr>
        <p:spPr>
          <a:xfrm>
            <a:off x="3278088" y="1566863"/>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04</a:t>
            </a:r>
            <a:endParaRPr b="0" i="0" sz="700" u="none" cap="none" strike="noStrike">
              <a:solidFill>
                <a:srgbClr val="262626"/>
              </a:solidFill>
              <a:latin typeface="Calibri"/>
              <a:ea typeface="Calibri"/>
              <a:cs typeface="Calibri"/>
              <a:sym typeface="Calibri"/>
            </a:endParaRPr>
          </a:p>
        </p:txBody>
      </p:sp>
      <p:sp>
        <p:nvSpPr>
          <p:cNvPr id="328" name="Google Shape;328;p51"/>
          <p:cNvSpPr txBox="1"/>
          <p:nvPr/>
        </p:nvSpPr>
        <p:spPr>
          <a:xfrm>
            <a:off x="4058763" y="1566863"/>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05</a:t>
            </a:r>
            <a:endParaRPr b="0" i="0" sz="700" u="none" cap="none" strike="noStrike">
              <a:solidFill>
                <a:srgbClr val="262626"/>
              </a:solidFill>
              <a:latin typeface="Calibri"/>
              <a:ea typeface="Calibri"/>
              <a:cs typeface="Calibri"/>
              <a:sym typeface="Calibri"/>
            </a:endParaRPr>
          </a:p>
        </p:txBody>
      </p:sp>
      <p:sp>
        <p:nvSpPr>
          <p:cNvPr id="329" name="Google Shape;329;p51"/>
          <p:cNvSpPr txBox="1"/>
          <p:nvPr/>
        </p:nvSpPr>
        <p:spPr>
          <a:xfrm>
            <a:off x="4839438" y="1566863"/>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06</a:t>
            </a:r>
            <a:endParaRPr b="0" i="0" sz="700" u="none" cap="none" strike="noStrike">
              <a:solidFill>
                <a:srgbClr val="262626"/>
              </a:solidFill>
              <a:latin typeface="Calibri"/>
              <a:ea typeface="Calibri"/>
              <a:cs typeface="Calibri"/>
              <a:sym typeface="Calibri"/>
            </a:endParaRPr>
          </a:p>
        </p:txBody>
      </p:sp>
      <p:sp>
        <p:nvSpPr>
          <p:cNvPr id="330" name="Google Shape;330;p51"/>
          <p:cNvSpPr txBox="1"/>
          <p:nvPr/>
        </p:nvSpPr>
        <p:spPr>
          <a:xfrm>
            <a:off x="5620113" y="1566863"/>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07</a:t>
            </a:r>
            <a:endParaRPr b="0" i="0" sz="700" u="none" cap="none" strike="noStrike">
              <a:solidFill>
                <a:srgbClr val="262626"/>
              </a:solidFill>
              <a:latin typeface="Calibri"/>
              <a:ea typeface="Calibri"/>
              <a:cs typeface="Calibri"/>
              <a:sym typeface="Calibri"/>
            </a:endParaRPr>
          </a:p>
        </p:txBody>
      </p:sp>
      <p:sp>
        <p:nvSpPr>
          <p:cNvPr id="331" name="Google Shape;331;p51"/>
          <p:cNvSpPr txBox="1"/>
          <p:nvPr/>
        </p:nvSpPr>
        <p:spPr>
          <a:xfrm>
            <a:off x="6400788" y="1566863"/>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08</a:t>
            </a:r>
            <a:endParaRPr b="0" i="0" sz="700" u="none" cap="none" strike="noStrike">
              <a:solidFill>
                <a:srgbClr val="262626"/>
              </a:solidFill>
              <a:latin typeface="Calibri"/>
              <a:ea typeface="Calibri"/>
              <a:cs typeface="Calibri"/>
              <a:sym typeface="Calibri"/>
            </a:endParaRPr>
          </a:p>
        </p:txBody>
      </p:sp>
      <p:sp>
        <p:nvSpPr>
          <p:cNvPr id="332" name="Google Shape;332;p51"/>
          <p:cNvSpPr txBox="1"/>
          <p:nvPr/>
        </p:nvSpPr>
        <p:spPr>
          <a:xfrm>
            <a:off x="7962138" y="1568525"/>
            <a:ext cx="731400" cy="927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10</a:t>
            </a:r>
            <a:endParaRPr b="0" i="0" sz="700" u="none" cap="none" strike="noStrike">
              <a:solidFill>
                <a:srgbClr val="262626"/>
              </a:solidFill>
              <a:latin typeface="Calibri"/>
              <a:ea typeface="Calibri"/>
              <a:cs typeface="Calibri"/>
              <a:sym typeface="Calibri"/>
            </a:endParaRPr>
          </a:p>
        </p:txBody>
      </p:sp>
      <p:sp>
        <p:nvSpPr>
          <p:cNvPr id="333" name="Google Shape;333;p51"/>
          <p:cNvSpPr txBox="1"/>
          <p:nvPr/>
        </p:nvSpPr>
        <p:spPr>
          <a:xfrm>
            <a:off x="7181463" y="1566863"/>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09</a:t>
            </a:r>
            <a:endParaRPr b="0" i="0" sz="700" u="none" cap="none" strike="noStrike">
              <a:solidFill>
                <a:srgbClr val="262626"/>
              </a:solidFill>
              <a:latin typeface="Calibri"/>
              <a:ea typeface="Calibri"/>
              <a:cs typeface="Calibri"/>
              <a:sym typeface="Calibri"/>
            </a:endParaRPr>
          </a:p>
        </p:txBody>
      </p:sp>
      <p:sp>
        <p:nvSpPr>
          <p:cNvPr id="334" name="Google Shape;334;p51"/>
          <p:cNvSpPr txBox="1"/>
          <p:nvPr/>
        </p:nvSpPr>
        <p:spPr>
          <a:xfrm>
            <a:off x="3278088" y="2233850"/>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11</a:t>
            </a:r>
            <a:endParaRPr b="0" i="0" sz="700" u="none" cap="none" strike="noStrike">
              <a:solidFill>
                <a:srgbClr val="262626"/>
              </a:solidFill>
              <a:latin typeface="Calibri"/>
              <a:ea typeface="Calibri"/>
              <a:cs typeface="Calibri"/>
              <a:sym typeface="Calibri"/>
            </a:endParaRPr>
          </a:p>
        </p:txBody>
      </p:sp>
      <p:sp>
        <p:nvSpPr>
          <p:cNvPr id="335" name="Google Shape;335;p51"/>
          <p:cNvSpPr txBox="1"/>
          <p:nvPr/>
        </p:nvSpPr>
        <p:spPr>
          <a:xfrm>
            <a:off x="4058763" y="2233850"/>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12</a:t>
            </a:r>
            <a:endParaRPr b="0" i="0" sz="700" u="none" cap="none" strike="noStrike">
              <a:solidFill>
                <a:srgbClr val="262626"/>
              </a:solidFill>
              <a:latin typeface="Calibri"/>
              <a:ea typeface="Calibri"/>
              <a:cs typeface="Calibri"/>
              <a:sym typeface="Calibri"/>
            </a:endParaRPr>
          </a:p>
        </p:txBody>
      </p:sp>
      <p:sp>
        <p:nvSpPr>
          <p:cNvPr id="336" name="Google Shape;336;p51"/>
          <p:cNvSpPr txBox="1"/>
          <p:nvPr/>
        </p:nvSpPr>
        <p:spPr>
          <a:xfrm>
            <a:off x="4839438" y="2233850"/>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13</a:t>
            </a:r>
            <a:endParaRPr b="0" i="0" sz="700" u="none" cap="none" strike="noStrike">
              <a:solidFill>
                <a:srgbClr val="262626"/>
              </a:solidFill>
              <a:latin typeface="Calibri"/>
              <a:ea typeface="Calibri"/>
              <a:cs typeface="Calibri"/>
              <a:sym typeface="Calibri"/>
            </a:endParaRPr>
          </a:p>
        </p:txBody>
      </p:sp>
      <p:sp>
        <p:nvSpPr>
          <p:cNvPr id="337" name="Google Shape;337;p51"/>
          <p:cNvSpPr txBox="1"/>
          <p:nvPr/>
        </p:nvSpPr>
        <p:spPr>
          <a:xfrm>
            <a:off x="5620113" y="2233850"/>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14</a:t>
            </a:r>
            <a:endParaRPr b="0" i="0" sz="700" u="none" cap="none" strike="noStrike">
              <a:solidFill>
                <a:srgbClr val="262626"/>
              </a:solidFill>
              <a:latin typeface="Calibri"/>
              <a:ea typeface="Calibri"/>
              <a:cs typeface="Calibri"/>
              <a:sym typeface="Calibri"/>
            </a:endParaRPr>
          </a:p>
        </p:txBody>
      </p:sp>
      <p:sp>
        <p:nvSpPr>
          <p:cNvPr id="338" name="Google Shape;338;p51"/>
          <p:cNvSpPr txBox="1"/>
          <p:nvPr/>
        </p:nvSpPr>
        <p:spPr>
          <a:xfrm>
            <a:off x="6400788" y="2233850"/>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15</a:t>
            </a:r>
            <a:endParaRPr b="0" i="0" sz="700" u="none" cap="none" strike="noStrike">
              <a:solidFill>
                <a:srgbClr val="262626"/>
              </a:solidFill>
              <a:latin typeface="Calibri"/>
              <a:ea typeface="Calibri"/>
              <a:cs typeface="Calibri"/>
              <a:sym typeface="Calibri"/>
            </a:endParaRPr>
          </a:p>
        </p:txBody>
      </p:sp>
      <p:sp>
        <p:nvSpPr>
          <p:cNvPr id="339" name="Google Shape;339;p51"/>
          <p:cNvSpPr txBox="1"/>
          <p:nvPr/>
        </p:nvSpPr>
        <p:spPr>
          <a:xfrm>
            <a:off x="7962138" y="2235512"/>
            <a:ext cx="731400" cy="927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17</a:t>
            </a:r>
            <a:endParaRPr b="0" i="0" sz="700" u="none" cap="none" strike="noStrike">
              <a:solidFill>
                <a:srgbClr val="262626"/>
              </a:solidFill>
              <a:latin typeface="Calibri"/>
              <a:ea typeface="Calibri"/>
              <a:cs typeface="Calibri"/>
              <a:sym typeface="Calibri"/>
            </a:endParaRPr>
          </a:p>
        </p:txBody>
      </p:sp>
      <p:sp>
        <p:nvSpPr>
          <p:cNvPr id="340" name="Google Shape;340;p51"/>
          <p:cNvSpPr txBox="1"/>
          <p:nvPr/>
        </p:nvSpPr>
        <p:spPr>
          <a:xfrm>
            <a:off x="7181463" y="2233850"/>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16</a:t>
            </a:r>
            <a:endParaRPr b="0" i="0" sz="700" u="none" cap="none" strike="noStrike">
              <a:solidFill>
                <a:srgbClr val="262626"/>
              </a:solidFill>
              <a:latin typeface="Calibri"/>
              <a:ea typeface="Calibri"/>
              <a:cs typeface="Calibri"/>
              <a:sym typeface="Calibri"/>
            </a:endParaRPr>
          </a:p>
        </p:txBody>
      </p:sp>
      <p:sp>
        <p:nvSpPr>
          <p:cNvPr id="341" name="Google Shape;341;p51"/>
          <p:cNvSpPr txBox="1"/>
          <p:nvPr/>
        </p:nvSpPr>
        <p:spPr>
          <a:xfrm>
            <a:off x="3278088" y="2899910"/>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18</a:t>
            </a:r>
            <a:endParaRPr b="0" i="0" sz="700" u="none" cap="none" strike="noStrike">
              <a:solidFill>
                <a:srgbClr val="262626"/>
              </a:solidFill>
              <a:latin typeface="Calibri"/>
              <a:ea typeface="Calibri"/>
              <a:cs typeface="Calibri"/>
              <a:sym typeface="Calibri"/>
            </a:endParaRPr>
          </a:p>
        </p:txBody>
      </p:sp>
      <p:sp>
        <p:nvSpPr>
          <p:cNvPr id="342" name="Google Shape;342;p51"/>
          <p:cNvSpPr txBox="1"/>
          <p:nvPr/>
        </p:nvSpPr>
        <p:spPr>
          <a:xfrm>
            <a:off x="4058763" y="2899910"/>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19</a:t>
            </a:r>
            <a:endParaRPr b="0" i="0" sz="700" u="none" cap="none" strike="noStrike">
              <a:solidFill>
                <a:srgbClr val="262626"/>
              </a:solidFill>
              <a:latin typeface="Calibri"/>
              <a:ea typeface="Calibri"/>
              <a:cs typeface="Calibri"/>
              <a:sym typeface="Calibri"/>
            </a:endParaRPr>
          </a:p>
        </p:txBody>
      </p:sp>
      <p:sp>
        <p:nvSpPr>
          <p:cNvPr id="343" name="Google Shape;343;p51"/>
          <p:cNvSpPr txBox="1"/>
          <p:nvPr/>
        </p:nvSpPr>
        <p:spPr>
          <a:xfrm>
            <a:off x="4839438" y="2899910"/>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20</a:t>
            </a:r>
            <a:endParaRPr b="0" i="0" sz="700" u="none" cap="none" strike="noStrike">
              <a:solidFill>
                <a:srgbClr val="262626"/>
              </a:solidFill>
              <a:latin typeface="Calibri"/>
              <a:ea typeface="Calibri"/>
              <a:cs typeface="Calibri"/>
              <a:sym typeface="Calibri"/>
            </a:endParaRPr>
          </a:p>
        </p:txBody>
      </p:sp>
      <p:sp>
        <p:nvSpPr>
          <p:cNvPr id="344" name="Google Shape;344;p51"/>
          <p:cNvSpPr txBox="1"/>
          <p:nvPr/>
        </p:nvSpPr>
        <p:spPr>
          <a:xfrm>
            <a:off x="5620113" y="2899910"/>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21</a:t>
            </a:r>
            <a:endParaRPr b="0" i="0" sz="700" u="none" cap="none" strike="noStrike">
              <a:solidFill>
                <a:srgbClr val="262626"/>
              </a:solidFill>
              <a:latin typeface="Calibri"/>
              <a:ea typeface="Calibri"/>
              <a:cs typeface="Calibri"/>
              <a:sym typeface="Calibri"/>
            </a:endParaRPr>
          </a:p>
        </p:txBody>
      </p:sp>
      <p:sp>
        <p:nvSpPr>
          <p:cNvPr id="345" name="Google Shape;345;p51"/>
          <p:cNvSpPr txBox="1"/>
          <p:nvPr/>
        </p:nvSpPr>
        <p:spPr>
          <a:xfrm>
            <a:off x="6400788" y="2899910"/>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22</a:t>
            </a:r>
            <a:endParaRPr b="0" i="0" sz="700" u="none" cap="none" strike="noStrike">
              <a:solidFill>
                <a:srgbClr val="262626"/>
              </a:solidFill>
              <a:latin typeface="Calibri"/>
              <a:ea typeface="Calibri"/>
              <a:cs typeface="Calibri"/>
              <a:sym typeface="Calibri"/>
            </a:endParaRPr>
          </a:p>
        </p:txBody>
      </p:sp>
      <p:sp>
        <p:nvSpPr>
          <p:cNvPr id="346" name="Google Shape;346;p51"/>
          <p:cNvSpPr txBox="1"/>
          <p:nvPr/>
        </p:nvSpPr>
        <p:spPr>
          <a:xfrm>
            <a:off x="7962138" y="2901572"/>
            <a:ext cx="731400" cy="927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24</a:t>
            </a:r>
            <a:endParaRPr b="0" i="0" sz="700" u="none" cap="none" strike="noStrike">
              <a:solidFill>
                <a:srgbClr val="262626"/>
              </a:solidFill>
              <a:latin typeface="Calibri"/>
              <a:ea typeface="Calibri"/>
              <a:cs typeface="Calibri"/>
              <a:sym typeface="Calibri"/>
            </a:endParaRPr>
          </a:p>
        </p:txBody>
      </p:sp>
      <p:sp>
        <p:nvSpPr>
          <p:cNvPr id="347" name="Google Shape;347;p51"/>
          <p:cNvSpPr txBox="1"/>
          <p:nvPr/>
        </p:nvSpPr>
        <p:spPr>
          <a:xfrm>
            <a:off x="7181463" y="2899910"/>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23</a:t>
            </a:r>
            <a:endParaRPr b="0" i="0" sz="700" u="none" cap="none" strike="noStrike">
              <a:solidFill>
                <a:srgbClr val="262626"/>
              </a:solidFill>
              <a:latin typeface="Calibri"/>
              <a:ea typeface="Calibri"/>
              <a:cs typeface="Calibri"/>
              <a:sym typeface="Calibri"/>
            </a:endParaRPr>
          </a:p>
        </p:txBody>
      </p:sp>
      <p:sp>
        <p:nvSpPr>
          <p:cNvPr id="348" name="Google Shape;348;p51"/>
          <p:cNvSpPr txBox="1"/>
          <p:nvPr/>
        </p:nvSpPr>
        <p:spPr>
          <a:xfrm>
            <a:off x="3278088" y="3562124"/>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25</a:t>
            </a:r>
            <a:endParaRPr b="0" i="0" sz="700" u="none" cap="none" strike="noStrike">
              <a:solidFill>
                <a:srgbClr val="262626"/>
              </a:solidFill>
              <a:latin typeface="Calibri"/>
              <a:ea typeface="Calibri"/>
              <a:cs typeface="Calibri"/>
              <a:sym typeface="Calibri"/>
            </a:endParaRPr>
          </a:p>
        </p:txBody>
      </p:sp>
      <p:sp>
        <p:nvSpPr>
          <p:cNvPr id="349" name="Google Shape;349;p51"/>
          <p:cNvSpPr txBox="1"/>
          <p:nvPr/>
        </p:nvSpPr>
        <p:spPr>
          <a:xfrm>
            <a:off x="4058763" y="3562124"/>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26</a:t>
            </a:r>
            <a:endParaRPr b="0" i="0" sz="700" u="none" cap="none" strike="noStrike">
              <a:solidFill>
                <a:srgbClr val="262626"/>
              </a:solidFill>
              <a:latin typeface="Calibri"/>
              <a:ea typeface="Calibri"/>
              <a:cs typeface="Calibri"/>
              <a:sym typeface="Calibri"/>
            </a:endParaRPr>
          </a:p>
        </p:txBody>
      </p:sp>
      <p:sp>
        <p:nvSpPr>
          <p:cNvPr id="350" name="Google Shape;350;p51"/>
          <p:cNvSpPr txBox="1"/>
          <p:nvPr/>
        </p:nvSpPr>
        <p:spPr>
          <a:xfrm>
            <a:off x="4839438" y="3562124"/>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27</a:t>
            </a:r>
            <a:endParaRPr b="0" i="0" sz="700" u="none" cap="none" strike="noStrike">
              <a:solidFill>
                <a:srgbClr val="262626"/>
              </a:solidFill>
              <a:latin typeface="Calibri"/>
              <a:ea typeface="Calibri"/>
              <a:cs typeface="Calibri"/>
              <a:sym typeface="Calibri"/>
            </a:endParaRPr>
          </a:p>
        </p:txBody>
      </p:sp>
      <p:sp>
        <p:nvSpPr>
          <p:cNvPr id="351" name="Google Shape;351;p51"/>
          <p:cNvSpPr txBox="1"/>
          <p:nvPr/>
        </p:nvSpPr>
        <p:spPr>
          <a:xfrm>
            <a:off x="5620113" y="3562124"/>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rgbClr val="262626"/>
                </a:solidFill>
                <a:latin typeface="Calibri"/>
                <a:ea typeface="Calibri"/>
                <a:cs typeface="Calibri"/>
                <a:sym typeface="Calibri"/>
              </a:rPr>
              <a:t>28</a:t>
            </a:r>
            <a:endParaRPr b="0" i="0" sz="1100" u="none" cap="none" strike="noStrike">
              <a:solidFill>
                <a:srgbClr val="000000"/>
              </a:solidFill>
              <a:latin typeface="Arial"/>
              <a:ea typeface="Arial"/>
              <a:cs typeface="Arial"/>
              <a:sym typeface="Arial"/>
            </a:endParaRPr>
          </a:p>
        </p:txBody>
      </p:sp>
      <p:sp>
        <p:nvSpPr>
          <p:cNvPr id="352" name="Google Shape;352;p51"/>
          <p:cNvSpPr txBox="1"/>
          <p:nvPr/>
        </p:nvSpPr>
        <p:spPr>
          <a:xfrm>
            <a:off x="6400788" y="3562124"/>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chemeClr val="dk1"/>
                </a:solidFill>
                <a:latin typeface="Calibri"/>
                <a:ea typeface="Calibri"/>
                <a:cs typeface="Calibri"/>
                <a:sym typeface="Calibri"/>
              </a:rPr>
              <a:t>29</a:t>
            </a:r>
            <a:endParaRPr b="0" i="0" sz="700" u="none" cap="none" strike="noStrike">
              <a:solidFill>
                <a:schemeClr val="dk1"/>
              </a:solidFill>
              <a:latin typeface="Calibri"/>
              <a:ea typeface="Calibri"/>
              <a:cs typeface="Calibri"/>
              <a:sym typeface="Calibri"/>
            </a:endParaRPr>
          </a:p>
        </p:txBody>
      </p:sp>
      <p:sp>
        <p:nvSpPr>
          <p:cNvPr id="353" name="Google Shape;353;p51"/>
          <p:cNvSpPr txBox="1"/>
          <p:nvPr/>
        </p:nvSpPr>
        <p:spPr>
          <a:xfrm>
            <a:off x="7962138" y="3563786"/>
            <a:ext cx="731400" cy="927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chemeClr val="dk1"/>
                </a:solidFill>
                <a:latin typeface="Calibri"/>
                <a:ea typeface="Calibri"/>
                <a:cs typeface="Calibri"/>
                <a:sym typeface="Calibri"/>
              </a:rPr>
              <a:t>31</a:t>
            </a:r>
            <a:endParaRPr b="0" i="0" sz="700" u="none" cap="none" strike="noStrike">
              <a:solidFill>
                <a:schemeClr val="dk1"/>
              </a:solidFill>
              <a:latin typeface="Calibri"/>
              <a:ea typeface="Calibri"/>
              <a:cs typeface="Calibri"/>
              <a:sym typeface="Calibri"/>
            </a:endParaRPr>
          </a:p>
        </p:txBody>
      </p:sp>
      <p:sp>
        <p:nvSpPr>
          <p:cNvPr id="354" name="Google Shape;354;p51"/>
          <p:cNvSpPr txBox="1"/>
          <p:nvPr/>
        </p:nvSpPr>
        <p:spPr>
          <a:xfrm>
            <a:off x="7181463" y="3562124"/>
            <a:ext cx="731400" cy="96000"/>
          </a:xfrm>
          <a:prstGeom prst="rect">
            <a:avLst/>
          </a:prstGeom>
          <a:noFill/>
          <a:ln>
            <a:noFill/>
          </a:ln>
        </p:spPr>
        <p:txBody>
          <a:bodyPr anchorCtr="0" anchor="ctr" bIns="0" lIns="68575" spcFirstLastPara="1" rIns="68575" wrap="square" tIns="0">
            <a:noAutofit/>
          </a:bodyPr>
          <a:lstStyle/>
          <a:p>
            <a:pPr indent="0" lvl="0" marL="0" marR="0" rtl="0" algn="r">
              <a:lnSpc>
                <a:spcPct val="100000"/>
              </a:lnSpc>
              <a:spcBef>
                <a:spcPts val="0"/>
              </a:spcBef>
              <a:spcAft>
                <a:spcPts val="0"/>
              </a:spcAft>
              <a:buClr>
                <a:srgbClr val="000000"/>
              </a:buClr>
              <a:buSzPts val="700"/>
              <a:buFont typeface="Arial"/>
              <a:buNone/>
            </a:pPr>
            <a:r>
              <a:rPr b="0" i="0" lang="iw" sz="700" u="none" cap="none" strike="noStrike">
                <a:solidFill>
                  <a:schemeClr val="dk1"/>
                </a:solidFill>
                <a:latin typeface="Calibri"/>
                <a:ea typeface="Calibri"/>
                <a:cs typeface="Calibri"/>
                <a:sym typeface="Calibri"/>
              </a:rPr>
              <a:t>30</a:t>
            </a:r>
            <a:endParaRPr b="0" i="0" sz="700" u="none" cap="none" strike="noStrike">
              <a:solidFill>
                <a:schemeClr val="dk1"/>
              </a:solidFill>
              <a:latin typeface="Calibri"/>
              <a:ea typeface="Calibri"/>
              <a:cs typeface="Calibri"/>
              <a:sym typeface="Calibri"/>
            </a:endParaRPr>
          </a:p>
        </p:txBody>
      </p:sp>
      <p:sp>
        <p:nvSpPr>
          <p:cNvPr id="355" name="Google Shape;355;p51"/>
          <p:cNvSpPr txBox="1"/>
          <p:nvPr/>
        </p:nvSpPr>
        <p:spPr>
          <a:xfrm>
            <a:off x="3278088" y="700088"/>
            <a:ext cx="731400" cy="960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700"/>
              <a:buFont typeface="Arial"/>
              <a:buNone/>
            </a:pPr>
            <a:r>
              <a:rPr b="0" i="0" lang="iw" sz="700" u="none" cap="none" strike="noStrike">
                <a:solidFill>
                  <a:schemeClr val="accent1"/>
                </a:solidFill>
                <a:latin typeface="Calibri"/>
                <a:ea typeface="Calibri"/>
                <a:cs typeface="Calibri"/>
                <a:sym typeface="Calibri"/>
              </a:rPr>
              <a:t>SUN</a:t>
            </a:r>
            <a:endParaRPr b="0" i="0" sz="1100" u="none" cap="none" strike="noStrike">
              <a:solidFill>
                <a:srgbClr val="000000"/>
              </a:solidFill>
              <a:latin typeface="Arial"/>
              <a:ea typeface="Arial"/>
              <a:cs typeface="Arial"/>
              <a:sym typeface="Arial"/>
            </a:endParaRPr>
          </a:p>
        </p:txBody>
      </p:sp>
      <p:sp>
        <p:nvSpPr>
          <p:cNvPr id="356" name="Google Shape;356;p51"/>
          <p:cNvSpPr txBox="1"/>
          <p:nvPr/>
        </p:nvSpPr>
        <p:spPr>
          <a:xfrm>
            <a:off x="4058763" y="700088"/>
            <a:ext cx="731400" cy="960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700"/>
              <a:buFont typeface="Arial"/>
              <a:buNone/>
            </a:pPr>
            <a:r>
              <a:rPr b="0" i="0" lang="iw" sz="700" u="none" cap="none" strike="noStrike">
                <a:solidFill>
                  <a:schemeClr val="accent1"/>
                </a:solidFill>
                <a:latin typeface="Calibri"/>
                <a:ea typeface="Calibri"/>
                <a:cs typeface="Calibri"/>
                <a:sym typeface="Calibri"/>
              </a:rPr>
              <a:t>MON</a:t>
            </a:r>
            <a:endParaRPr b="0" i="0" sz="1100" u="none" cap="none" strike="noStrike">
              <a:solidFill>
                <a:srgbClr val="000000"/>
              </a:solidFill>
              <a:latin typeface="Arial"/>
              <a:ea typeface="Arial"/>
              <a:cs typeface="Arial"/>
              <a:sym typeface="Arial"/>
            </a:endParaRPr>
          </a:p>
        </p:txBody>
      </p:sp>
      <p:sp>
        <p:nvSpPr>
          <p:cNvPr id="357" name="Google Shape;357;p51"/>
          <p:cNvSpPr txBox="1"/>
          <p:nvPr/>
        </p:nvSpPr>
        <p:spPr>
          <a:xfrm>
            <a:off x="4839438" y="700088"/>
            <a:ext cx="731400" cy="960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700"/>
              <a:buFont typeface="Arial"/>
              <a:buNone/>
            </a:pPr>
            <a:r>
              <a:rPr b="0" i="0" lang="iw" sz="700" u="none" cap="none" strike="noStrike">
                <a:solidFill>
                  <a:schemeClr val="accent1"/>
                </a:solidFill>
                <a:latin typeface="Calibri"/>
                <a:ea typeface="Calibri"/>
                <a:cs typeface="Calibri"/>
                <a:sym typeface="Calibri"/>
              </a:rPr>
              <a:t>TUES</a:t>
            </a:r>
            <a:endParaRPr b="0" i="0" sz="1100" u="none" cap="none" strike="noStrike">
              <a:solidFill>
                <a:srgbClr val="000000"/>
              </a:solidFill>
              <a:latin typeface="Arial"/>
              <a:ea typeface="Arial"/>
              <a:cs typeface="Arial"/>
              <a:sym typeface="Arial"/>
            </a:endParaRPr>
          </a:p>
        </p:txBody>
      </p:sp>
      <p:sp>
        <p:nvSpPr>
          <p:cNvPr id="358" name="Google Shape;358;p51"/>
          <p:cNvSpPr txBox="1"/>
          <p:nvPr/>
        </p:nvSpPr>
        <p:spPr>
          <a:xfrm>
            <a:off x="5620113" y="700088"/>
            <a:ext cx="731400" cy="960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700"/>
              <a:buFont typeface="Arial"/>
              <a:buNone/>
            </a:pPr>
            <a:r>
              <a:rPr b="0" i="0" lang="iw" sz="700" u="none" cap="none" strike="noStrike">
                <a:solidFill>
                  <a:schemeClr val="accent1"/>
                </a:solidFill>
                <a:latin typeface="Calibri"/>
                <a:ea typeface="Calibri"/>
                <a:cs typeface="Calibri"/>
                <a:sym typeface="Calibri"/>
              </a:rPr>
              <a:t>WED</a:t>
            </a:r>
            <a:endParaRPr b="0" i="0" sz="1100" u="none" cap="none" strike="noStrike">
              <a:solidFill>
                <a:srgbClr val="000000"/>
              </a:solidFill>
              <a:latin typeface="Arial"/>
              <a:ea typeface="Arial"/>
              <a:cs typeface="Arial"/>
              <a:sym typeface="Arial"/>
            </a:endParaRPr>
          </a:p>
        </p:txBody>
      </p:sp>
      <p:sp>
        <p:nvSpPr>
          <p:cNvPr id="359" name="Google Shape;359;p51"/>
          <p:cNvSpPr txBox="1"/>
          <p:nvPr/>
        </p:nvSpPr>
        <p:spPr>
          <a:xfrm>
            <a:off x="6400788" y="700088"/>
            <a:ext cx="731400" cy="960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700"/>
              <a:buFont typeface="Arial"/>
              <a:buNone/>
            </a:pPr>
            <a:r>
              <a:rPr b="0" i="0" lang="iw" sz="700" u="none" cap="none" strike="noStrike">
                <a:solidFill>
                  <a:schemeClr val="accent1"/>
                </a:solidFill>
                <a:latin typeface="Calibri"/>
                <a:ea typeface="Calibri"/>
                <a:cs typeface="Calibri"/>
                <a:sym typeface="Calibri"/>
              </a:rPr>
              <a:t>THUR</a:t>
            </a:r>
            <a:endParaRPr b="0" i="0" sz="1100" u="none" cap="none" strike="noStrike">
              <a:solidFill>
                <a:srgbClr val="000000"/>
              </a:solidFill>
              <a:latin typeface="Arial"/>
              <a:ea typeface="Arial"/>
              <a:cs typeface="Arial"/>
              <a:sym typeface="Arial"/>
            </a:endParaRPr>
          </a:p>
        </p:txBody>
      </p:sp>
      <p:sp>
        <p:nvSpPr>
          <p:cNvPr id="360" name="Google Shape;360;p51"/>
          <p:cNvSpPr txBox="1"/>
          <p:nvPr/>
        </p:nvSpPr>
        <p:spPr>
          <a:xfrm>
            <a:off x="7962138" y="701750"/>
            <a:ext cx="731400" cy="927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700"/>
              <a:buFont typeface="Arial"/>
              <a:buNone/>
            </a:pPr>
            <a:r>
              <a:rPr b="0" i="0" lang="iw" sz="700" u="none" cap="none" strike="noStrike">
                <a:solidFill>
                  <a:schemeClr val="accent1"/>
                </a:solidFill>
                <a:latin typeface="Calibri"/>
                <a:ea typeface="Calibri"/>
                <a:cs typeface="Calibri"/>
                <a:sym typeface="Calibri"/>
              </a:rPr>
              <a:t>SAT</a:t>
            </a:r>
            <a:endParaRPr b="0" i="0" sz="1100" u="none" cap="none" strike="noStrike">
              <a:solidFill>
                <a:srgbClr val="000000"/>
              </a:solidFill>
              <a:latin typeface="Arial"/>
              <a:ea typeface="Arial"/>
              <a:cs typeface="Arial"/>
              <a:sym typeface="Arial"/>
            </a:endParaRPr>
          </a:p>
        </p:txBody>
      </p:sp>
      <p:sp>
        <p:nvSpPr>
          <p:cNvPr id="361" name="Google Shape;361;p51"/>
          <p:cNvSpPr txBox="1"/>
          <p:nvPr/>
        </p:nvSpPr>
        <p:spPr>
          <a:xfrm>
            <a:off x="7181463" y="700088"/>
            <a:ext cx="731400" cy="96000"/>
          </a:xfrm>
          <a:prstGeom prst="rect">
            <a:avLst/>
          </a:prstGeom>
          <a:no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700"/>
              <a:buFont typeface="Arial"/>
              <a:buNone/>
            </a:pPr>
            <a:r>
              <a:rPr b="0" i="0" lang="iw" sz="700" u="none" cap="none" strike="noStrike">
                <a:solidFill>
                  <a:schemeClr val="accent1"/>
                </a:solidFill>
                <a:latin typeface="Calibri"/>
                <a:ea typeface="Calibri"/>
                <a:cs typeface="Calibri"/>
                <a:sym typeface="Calibri"/>
              </a:rPr>
              <a:t>FRI</a:t>
            </a:r>
            <a:endParaRPr b="0" i="0" sz="1100" u="none" cap="none" strike="noStrike">
              <a:solidFill>
                <a:srgbClr val="000000"/>
              </a:solidFill>
              <a:latin typeface="Arial"/>
              <a:ea typeface="Arial"/>
              <a:cs typeface="Arial"/>
              <a:sym typeface="Arial"/>
            </a:endParaRPr>
          </a:p>
        </p:txBody>
      </p:sp>
      <p:sp>
        <p:nvSpPr>
          <p:cNvPr id="362" name="Google Shape;362;p51"/>
          <p:cNvSpPr txBox="1"/>
          <p:nvPr/>
        </p:nvSpPr>
        <p:spPr>
          <a:xfrm>
            <a:off x="7677151" y="313135"/>
            <a:ext cx="1152600" cy="365700"/>
          </a:xfrm>
          <a:prstGeom prst="rect">
            <a:avLst/>
          </a:prstGeom>
          <a:noFill/>
          <a:ln>
            <a:noFill/>
          </a:ln>
        </p:spPr>
        <p:txBody>
          <a:bodyPr anchorCtr="0" anchor="ctr" bIns="34275" lIns="68575" spcFirstLastPara="1" rIns="68575" wrap="square" tIns="34275">
            <a:noAutofit/>
          </a:bodyPr>
          <a:lstStyle/>
          <a:p>
            <a:pPr indent="0" lvl="0" marL="0" marR="0" rtl="0" algn="r">
              <a:lnSpc>
                <a:spcPct val="90000"/>
              </a:lnSpc>
              <a:spcBef>
                <a:spcPts val="0"/>
              </a:spcBef>
              <a:spcAft>
                <a:spcPts val="0"/>
              </a:spcAft>
              <a:buClr>
                <a:srgbClr val="595959"/>
              </a:buClr>
              <a:buSzPts val="2400"/>
              <a:buFont typeface="Avenir"/>
              <a:buNone/>
            </a:pPr>
            <a:r>
              <a:rPr b="0" i="0" lang="iw" sz="2400" u="none" cap="none" strike="noStrike">
                <a:solidFill>
                  <a:srgbClr val="595959"/>
                </a:solidFill>
                <a:latin typeface="Avenir"/>
                <a:ea typeface="Avenir"/>
                <a:cs typeface="Avenir"/>
                <a:sym typeface="Avenir"/>
              </a:rPr>
              <a:t>2021</a:t>
            </a:r>
            <a:endParaRPr b="0" i="0" sz="2400" u="none" cap="none" strike="noStrike">
              <a:solidFill>
                <a:srgbClr val="595959"/>
              </a:solidFill>
              <a:latin typeface="Avenir"/>
              <a:ea typeface="Avenir"/>
              <a:cs typeface="Avenir"/>
              <a:sym typeface="Avenir"/>
            </a:endParaRPr>
          </a:p>
        </p:txBody>
      </p:sp>
      <p:sp>
        <p:nvSpPr>
          <p:cNvPr id="363" name="Google Shape;363;p51"/>
          <p:cNvSpPr txBox="1"/>
          <p:nvPr>
            <p:ph type="title"/>
          </p:nvPr>
        </p:nvSpPr>
        <p:spPr>
          <a:xfrm>
            <a:off x="3248026" y="313135"/>
            <a:ext cx="4505700" cy="365700"/>
          </a:xfrm>
          <a:prstGeom prst="rect">
            <a:avLst/>
          </a:prstGeom>
          <a:noFill/>
          <a:ln>
            <a:noFill/>
          </a:ln>
        </p:spPr>
        <p:txBody>
          <a:bodyPr anchorCtr="0" anchor="ctr" bIns="0" lIns="617225" spcFirstLastPara="1" rIns="0" wrap="square" tIns="0">
            <a:noAutofit/>
          </a:bodyPr>
          <a:lstStyle>
            <a:lvl1pPr lvl="0" rtl="0" algn="l">
              <a:lnSpc>
                <a:spcPct val="90000"/>
              </a:lnSpc>
              <a:spcBef>
                <a:spcPts val="0"/>
              </a:spcBef>
              <a:spcAft>
                <a:spcPts val="0"/>
              </a:spcAft>
              <a:buClr>
                <a:srgbClr val="53565A"/>
              </a:buClr>
              <a:buSzPts val="2500"/>
              <a:buFont typeface="Avenir"/>
              <a:buNone/>
              <a:defRPr sz="1100" cap="none"/>
            </a:lvl1pPr>
            <a:lvl2pPr lvl="1" rtl="0" algn="l">
              <a:lnSpc>
                <a:spcPct val="100000"/>
              </a:lnSpc>
              <a:spcBef>
                <a:spcPts val="0"/>
              </a:spcBef>
              <a:spcAft>
                <a:spcPts val="0"/>
              </a:spcAft>
              <a:buSzPts val="1100"/>
              <a:buNone/>
              <a:defRPr sz="1100"/>
            </a:lvl2pPr>
            <a:lvl3pPr lvl="2" rtl="0" algn="l">
              <a:lnSpc>
                <a:spcPct val="100000"/>
              </a:lnSpc>
              <a:spcBef>
                <a:spcPts val="0"/>
              </a:spcBef>
              <a:spcAft>
                <a:spcPts val="0"/>
              </a:spcAft>
              <a:buSzPts val="1100"/>
              <a:buNone/>
              <a:defRPr sz="1100"/>
            </a:lvl3pPr>
            <a:lvl4pPr lvl="3" rtl="0" algn="l">
              <a:lnSpc>
                <a:spcPct val="100000"/>
              </a:lnSpc>
              <a:spcBef>
                <a:spcPts val="0"/>
              </a:spcBef>
              <a:spcAft>
                <a:spcPts val="0"/>
              </a:spcAft>
              <a:buSzPts val="1100"/>
              <a:buNone/>
              <a:defRPr sz="1100"/>
            </a:lvl4pPr>
            <a:lvl5pPr lvl="4" rtl="0" algn="l">
              <a:lnSpc>
                <a:spcPct val="100000"/>
              </a:lnSpc>
              <a:spcBef>
                <a:spcPts val="0"/>
              </a:spcBef>
              <a:spcAft>
                <a:spcPts val="0"/>
              </a:spcAft>
              <a:buSzPts val="1100"/>
              <a:buNone/>
              <a:defRPr sz="1100"/>
            </a:lvl5pPr>
            <a:lvl6pPr lvl="5" rtl="0" algn="l">
              <a:lnSpc>
                <a:spcPct val="100000"/>
              </a:lnSpc>
              <a:spcBef>
                <a:spcPts val="0"/>
              </a:spcBef>
              <a:spcAft>
                <a:spcPts val="0"/>
              </a:spcAft>
              <a:buSzPts val="1100"/>
              <a:buNone/>
              <a:defRPr sz="1100"/>
            </a:lvl6pPr>
            <a:lvl7pPr lvl="6" rtl="0" algn="l">
              <a:lnSpc>
                <a:spcPct val="100000"/>
              </a:lnSpc>
              <a:spcBef>
                <a:spcPts val="0"/>
              </a:spcBef>
              <a:spcAft>
                <a:spcPts val="0"/>
              </a:spcAft>
              <a:buSzPts val="1100"/>
              <a:buNone/>
              <a:defRPr sz="1100"/>
            </a:lvl7pPr>
            <a:lvl8pPr lvl="7" rtl="0" algn="l">
              <a:lnSpc>
                <a:spcPct val="100000"/>
              </a:lnSpc>
              <a:spcBef>
                <a:spcPts val="0"/>
              </a:spcBef>
              <a:spcAft>
                <a:spcPts val="0"/>
              </a:spcAft>
              <a:buSzPts val="1100"/>
              <a:buNone/>
              <a:defRPr sz="1100"/>
            </a:lvl8pPr>
            <a:lvl9pPr lvl="8" rtl="0" algn="l">
              <a:lnSpc>
                <a:spcPct val="100000"/>
              </a:lnSpc>
              <a:spcBef>
                <a:spcPts val="0"/>
              </a:spcBef>
              <a:spcAft>
                <a:spcPts val="0"/>
              </a:spcAft>
              <a:buSzPts val="1100"/>
              <a:buNone/>
              <a:defRPr sz="1100"/>
            </a:lvl9pPr>
          </a:lstStyle>
          <a:p/>
        </p:txBody>
      </p:sp>
      <p:cxnSp>
        <p:nvCxnSpPr>
          <p:cNvPr id="364" name="Google Shape;364;p51"/>
          <p:cNvCxnSpPr/>
          <p:nvPr/>
        </p:nvCxnSpPr>
        <p:spPr>
          <a:xfrm>
            <a:off x="3124200" y="342900"/>
            <a:ext cx="0" cy="4457700"/>
          </a:xfrm>
          <a:prstGeom prst="straightConnector1">
            <a:avLst/>
          </a:prstGeom>
          <a:noFill/>
          <a:ln cap="flat" cmpd="sng" w="22225">
            <a:solidFill>
              <a:schemeClr val="lt2"/>
            </a:solidFill>
            <a:prstDash val="solid"/>
            <a:miter lim="800000"/>
            <a:headEnd len="sm" w="sm" type="none"/>
            <a:tailEnd len="sm" w="sm" type="none"/>
          </a:ln>
        </p:spPr>
      </p:cxnSp>
      <p:cxnSp>
        <p:nvCxnSpPr>
          <p:cNvPr id="365" name="Google Shape;365;p51"/>
          <p:cNvCxnSpPr/>
          <p:nvPr/>
        </p:nvCxnSpPr>
        <p:spPr>
          <a:xfrm>
            <a:off x="3048000" y="342900"/>
            <a:ext cx="0" cy="4457700"/>
          </a:xfrm>
          <a:prstGeom prst="straightConnector1">
            <a:avLst/>
          </a:prstGeom>
          <a:noFill/>
          <a:ln cap="flat" cmpd="sng" w="22225">
            <a:solidFill>
              <a:schemeClr val="lt2"/>
            </a:solidFill>
            <a:prstDash val="solid"/>
            <a:miter lim="800000"/>
            <a:headEnd len="sm" w="sm" type="none"/>
            <a:tailEnd len="sm" w="sm" type="none"/>
          </a:ln>
        </p:spPr>
      </p:cxnSp>
      <p:sp>
        <p:nvSpPr>
          <p:cNvPr id="366" name="Google Shape;366;p51"/>
          <p:cNvSpPr txBox="1"/>
          <p:nvPr/>
        </p:nvSpPr>
        <p:spPr>
          <a:xfrm>
            <a:off x="228600" y="342900"/>
            <a:ext cx="2667000" cy="284700"/>
          </a:xfrm>
          <a:prstGeom prst="rect">
            <a:avLst/>
          </a:prstGeom>
          <a:noFill/>
          <a:ln>
            <a:noFill/>
          </a:ln>
        </p:spPr>
        <p:txBody>
          <a:bodyPr anchorCtr="0" anchor="t" bIns="34275" lIns="68575" spcFirstLastPara="1" rIns="68575" wrap="square" tIns="34275">
            <a:spAutoFit/>
          </a:bodyPr>
          <a:lstStyle/>
          <a:p>
            <a:pPr indent="0" lvl="0" marL="0" marR="0" rtl="0" algn="r">
              <a:lnSpc>
                <a:spcPct val="100000"/>
              </a:lnSpc>
              <a:spcBef>
                <a:spcPts val="0"/>
              </a:spcBef>
              <a:spcAft>
                <a:spcPts val="0"/>
              </a:spcAft>
              <a:buClr>
                <a:srgbClr val="000000"/>
              </a:buClr>
              <a:buSzPts val="1400"/>
              <a:buFont typeface="Arial"/>
              <a:buNone/>
            </a:pPr>
            <a:r>
              <a:rPr b="1" i="0" lang="iw" sz="1400" u="none" cap="none" strike="noStrike">
                <a:solidFill>
                  <a:schemeClr val="lt2"/>
                </a:solidFill>
                <a:latin typeface="Calibri"/>
                <a:ea typeface="Calibri"/>
                <a:cs typeface="Calibri"/>
                <a:sym typeface="Calibri"/>
              </a:rPr>
              <a:t>THIS MONTH</a:t>
            </a:r>
            <a:endParaRPr b="0" i="0" sz="1100" u="none" cap="none" strike="noStrike">
              <a:solidFill>
                <a:srgbClr val="000000"/>
              </a:solidFill>
              <a:latin typeface="Arial"/>
              <a:ea typeface="Arial"/>
              <a:cs typeface="Arial"/>
              <a:sym typeface="Arial"/>
            </a:endParaRPr>
          </a:p>
        </p:txBody>
      </p:sp>
      <p:sp>
        <p:nvSpPr>
          <p:cNvPr id="367" name="Google Shape;367;p51"/>
          <p:cNvSpPr txBox="1"/>
          <p:nvPr/>
        </p:nvSpPr>
        <p:spPr>
          <a:xfrm>
            <a:off x="-58310" y="1596452"/>
            <a:ext cx="2667000" cy="238500"/>
          </a:xfrm>
          <a:prstGeom prst="rect">
            <a:avLst/>
          </a:prstGeom>
          <a:noFill/>
          <a:ln>
            <a:noFill/>
          </a:ln>
        </p:spPr>
        <p:txBody>
          <a:bodyPr anchorCtr="0" anchor="t" bIns="34275" lIns="68575" spcFirstLastPara="1" rIns="68575" wrap="square" tIns="34275">
            <a:spAutoFit/>
          </a:bodyPr>
          <a:lstStyle/>
          <a:p>
            <a:pPr indent="0" lvl="0" marL="0" marR="0" rtl="0" algn="r">
              <a:lnSpc>
                <a:spcPct val="100000"/>
              </a:lnSpc>
              <a:spcBef>
                <a:spcPts val="0"/>
              </a:spcBef>
              <a:spcAft>
                <a:spcPts val="0"/>
              </a:spcAft>
              <a:buClr>
                <a:srgbClr val="000000"/>
              </a:buClr>
              <a:buSzPts val="1100"/>
              <a:buFont typeface="Arial"/>
              <a:buNone/>
            </a:pPr>
            <a:r>
              <a:rPr b="1" i="0" lang="iw" sz="1100" u="none" cap="none" strike="noStrike">
                <a:solidFill>
                  <a:srgbClr val="7F7F7F"/>
                </a:solidFill>
                <a:latin typeface="Calibri"/>
                <a:ea typeface="Calibri"/>
                <a:cs typeface="Calibri"/>
                <a:sym typeface="Calibri"/>
              </a:rPr>
              <a:t>Product Updates/Launches</a:t>
            </a:r>
            <a:endParaRPr b="0" i="0" sz="1100" u="none" cap="none" strike="noStrike">
              <a:solidFill>
                <a:srgbClr val="000000"/>
              </a:solidFill>
              <a:latin typeface="Arial"/>
              <a:ea typeface="Arial"/>
              <a:cs typeface="Arial"/>
              <a:sym typeface="Arial"/>
            </a:endParaRPr>
          </a:p>
        </p:txBody>
      </p:sp>
      <p:sp>
        <p:nvSpPr>
          <p:cNvPr id="368" name="Google Shape;368;p51"/>
          <p:cNvSpPr txBox="1"/>
          <p:nvPr/>
        </p:nvSpPr>
        <p:spPr>
          <a:xfrm>
            <a:off x="152400" y="2628900"/>
            <a:ext cx="2667000" cy="253800"/>
          </a:xfrm>
          <a:prstGeom prst="rect">
            <a:avLst/>
          </a:prstGeom>
          <a:noFill/>
          <a:ln>
            <a:noFill/>
          </a:ln>
        </p:spPr>
        <p:txBody>
          <a:bodyPr anchorCtr="0" anchor="t" bIns="34275" lIns="68575" spcFirstLastPara="1" rIns="68575" wrap="square" tIns="34275">
            <a:spAutoFit/>
          </a:bodyPr>
          <a:lstStyle/>
          <a:p>
            <a:pPr indent="0" lvl="0" marL="0" marR="0" rtl="0" algn="r">
              <a:lnSpc>
                <a:spcPct val="100000"/>
              </a:lnSpc>
              <a:spcBef>
                <a:spcPts val="0"/>
              </a:spcBef>
              <a:spcAft>
                <a:spcPts val="0"/>
              </a:spcAft>
              <a:buClr>
                <a:srgbClr val="000000"/>
              </a:buClr>
              <a:buSzPts val="1200"/>
              <a:buFont typeface="Arial"/>
              <a:buNone/>
            </a:pPr>
            <a:r>
              <a:rPr b="1" i="0" lang="iw" sz="1200" u="none" cap="none" strike="noStrike">
                <a:solidFill>
                  <a:schemeClr val="lt2"/>
                </a:solidFill>
                <a:latin typeface="Calibri"/>
                <a:ea typeface="Calibri"/>
                <a:cs typeface="Calibri"/>
                <a:sym typeface="Calibri"/>
              </a:rPr>
              <a:t>Key Dates to Know</a:t>
            </a:r>
            <a:endParaRPr b="0" i="0" sz="1100" u="none" cap="none" strike="noStrike">
              <a:solidFill>
                <a:srgbClr val="000000"/>
              </a:solidFill>
              <a:latin typeface="Arial"/>
              <a:ea typeface="Arial"/>
              <a:cs typeface="Arial"/>
              <a:sym typeface="Arial"/>
            </a:endParaRPr>
          </a:p>
        </p:txBody>
      </p:sp>
      <p:sp>
        <p:nvSpPr>
          <p:cNvPr id="369" name="Google Shape;369;p51"/>
          <p:cNvSpPr/>
          <p:nvPr/>
        </p:nvSpPr>
        <p:spPr>
          <a:xfrm>
            <a:off x="2590800" y="742950"/>
            <a:ext cx="228600" cy="171600"/>
          </a:xfrm>
          <a:prstGeom prst="roundRect">
            <a:avLst>
              <a:gd fmla="val 16667" name="adj"/>
            </a:avLst>
          </a:prstGeom>
          <a:solidFill>
            <a:schemeClr val="accent5"/>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370" name="Google Shape;370;p51"/>
          <p:cNvSpPr/>
          <p:nvPr/>
        </p:nvSpPr>
        <p:spPr>
          <a:xfrm>
            <a:off x="2590800" y="1189759"/>
            <a:ext cx="228600" cy="171600"/>
          </a:xfrm>
          <a:prstGeom prst="roundRect">
            <a:avLst>
              <a:gd fmla="val 16667" name="adj"/>
            </a:avLst>
          </a:prstGeom>
          <a:solidFill>
            <a:schemeClr val="accent4"/>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371" name="Google Shape;371;p51"/>
          <p:cNvSpPr/>
          <p:nvPr/>
        </p:nvSpPr>
        <p:spPr>
          <a:xfrm>
            <a:off x="2596763" y="1641674"/>
            <a:ext cx="228600" cy="171600"/>
          </a:xfrm>
          <a:prstGeom prst="roundRect">
            <a:avLst>
              <a:gd fmla="val 16667" name="adj"/>
            </a:avLst>
          </a:prstGeom>
          <a:solidFill>
            <a:schemeClr val="accent3"/>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Calibri"/>
              <a:ea typeface="Calibri"/>
              <a:cs typeface="Calibri"/>
              <a:sym typeface="Calibri"/>
            </a:endParaRPr>
          </a:p>
        </p:txBody>
      </p:sp>
      <p:sp>
        <p:nvSpPr>
          <p:cNvPr id="372" name="Google Shape;372;p51"/>
          <p:cNvSpPr txBox="1"/>
          <p:nvPr/>
        </p:nvSpPr>
        <p:spPr>
          <a:xfrm>
            <a:off x="228600" y="857250"/>
            <a:ext cx="2362200" cy="192300"/>
          </a:xfrm>
          <a:prstGeom prst="rect">
            <a:avLst/>
          </a:prstGeom>
          <a:noFill/>
          <a:ln>
            <a:noFill/>
          </a:ln>
        </p:spPr>
        <p:txBody>
          <a:bodyPr anchorCtr="0" anchor="t" bIns="34275" lIns="68575" spcFirstLastPara="1" rIns="68575" wrap="square" tIns="34275">
            <a:spAutoFit/>
          </a:bodyPr>
          <a:lstStyle/>
          <a:p>
            <a:pPr indent="0" lvl="0" marL="0" marR="0" rtl="0" algn="r">
              <a:lnSpc>
                <a:spcPct val="100000"/>
              </a:lnSpc>
              <a:spcBef>
                <a:spcPts val="0"/>
              </a:spcBef>
              <a:spcAft>
                <a:spcPts val="0"/>
              </a:spcAft>
              <a:buClr>
                <a:srgbClr val="000000"/>
              </a:buClr>
              <a:buSzPts val="800"/>
              <a:buFont typeface="Arial"/>
              <a:buNone/>
            </a:pPr>
            <a:r>
              <a:t/>
            </a:r>
            <a:endParaRPr b="0" i="0" sz="800" u="none" cap="none" strike="noStrike">
              <a:solidFill>
                <a:srgbClr val="7F7F7F"/>
              </a:solidFill>
              <a:latin typeface="Calibri"/>
              <a:ea typeface="Calibri"/>
              <a:cs typeface="Calibri"/>
              <a:sym typeface="Calibri"/>
            </a:endParaRPr>
          </a:p>
        </p:txBody>
      </p:sp>
      <p:sp>
        <p:nvSpPr>
          <p:cNvPr id="373" name="Google Shape;373;p51"/>
          <p:cNvSpPr txBox="1"/>
          <p:nvPr/>
        </p:nvSpPr>
        <p:spPr>
          <a:xfrm>
            <a:off x="228600" y="1428750"/>
            <a:ext cx="2362200" cy="192300"/>
          </a:xfrm>
          <a:prstGeom prst="rect">
            <a:avLst/>
          </a:prstGeom>
          <a:noFill/>
          <a:ln>
            <a:noFill/>
          </a:ln>
        </p:spPr>
        <p:txBody>
          <a:bodyPr anchorCtr="0" anchor="t" bIns="34275" lIns="68575" spcFirstLastPara="1" rIns="68575" wrap="square" tIns="34275">
            <a:spAutoFit/>
          </a:bodyPr>
          <a:lstStyle/>
          <a:p>
            <a:pPr indent="0" lvl="0" marL="0" marR="0" rtl="0" algn="r">
              <a:lnSpc>
                <a:spcPct val="100000"/>
              </a:lnSpc>
              <a:spcBef>
                <a:spcPts val="0"/>
              </a:spcBef>
              <a:spcAft>
                <a:spcPts val="0"/>
              </a:spcAft>
              <a:buClr>
                <a:srgbClr val="000000"/>
              </a:buClr>
              <a:buSzPts val="800"/>
              <a:buFont typeface="Arial"/>
              <a:buNone/>
            </a:pPr>
            <a:r>
              <a:t/>
            </a:r>
            <a:endParaRPr b="0" i="0" sz="800" u="none" cap="none" strike="noStrike">
              <a:solidFill>
                <a:srgbClr val="7F7F7F"/>
              </a:solidFill>
              <a:latin typeface="Calibri"/>
              <a:ea typeface="Calibri"/>
              <a:cs typeface="Calibri"/>
              <a:sym typeface="Calibri"/>
            </a:endParaRPr>
          </a:p>
        </p:txBody>
      </p:sp>
      <p:sp>
        <p:nvSpPr>
          <p:cNvPr id="374" name="Google Shape;374;p51"/>
          <p:cNvSpPr txBox="1"/>
          <p:nvPr/>
        </p:nvSpPr>
        <p:spPr>
          <a:xfrm>
            <a:off x="228600" y="2114550"/>
            <a:ext cx="2362200" cy="192300"/>
          </a:xfrm>
          <a:prstGeom prst="rect">
            <a:avLst/>
          </a:prstGeom>
          <a:noFill/>
          <a:ln>
            <a:noFill/>
          </a:ln>
        </p:spPr>
        <p:txBody>
          <a:bodyPr anchorCtr="0" anchor="t" bIns="34275" lIns="68575" spcFirstLastPara="1" rIns="68575" wrap="square" tIns="34275">
            <a:spAutoFit/>
          </a:bodyPr>
          <a:lstStyle/>
          <a:p>
            <a:pPr indent="0" lvl="0" marL="0" marR="0" rtl="0" algn="r">
              <a:lnSpc>
                <a:spcPct val="100000"/>
              </a:lnSpc>
              <a:spcBef>
                <a:spcPts val="0"/>
              </a:spcBef>
              <a:spcAft>
                <a:spcPts val="0"/>
              </a:spcAft>
              <a:buClr>
                <a:srgbClr val="000000"/>
              </a:buClr>
              <a:buSzPts val="800"/>
              <a:buFont typeface="Arial"/>
              <a:buNone/>
            </a:pPr>
            <a:r>
              <a:t/>
            </a:r>
            <a:endParaRPr b="0" i="0" sz="800" u="none" cap="none" strike="noStrike">
              <a:solidFill>
                <a:srgbClr val="7F7F7F"/>
              </a:solidFill>
              <a:latin typeface="Calibri"/>
              <a:ea typeface="Calibri"/>
              <a:cs typeface="Calibri"/>
              <a:sym typeface="Calibri"/>
            </a:endParaRPr>
          </a:p>
        </p:txBody>
      </p:sp>
      <p:sp>
        <p:nvSpPr>
          <p:cNvPr id="375" name="Google Shape;375;p51"/>
          <p:cNvSpPr txBox="1"/>
          <p:nvPr/>
        </p:nvSpPr>
        <p:spPr>
          <a:xfrm>
            <a:off x="-76200" y="685801"/>
            <a:ext cx="2667000" cy="238500"/>
          </a:xfrm>
          <a:prstGeom prst="rect">
            <a:avLst/>
          </a:prstGeom>
          <a:noFill/>
          <a:ln>
            <a:noFill/>
          </a:ln>
        </p:spPr>
        <p:txBody>
          <a:bodyPr anchorCtr="0" anchor="t" bIns="34275" lIns="68575" spcFirstLastPara="1" rIns="68575" wrap="square" tIns="34275">
            <a:spAutoFit/>
          </a:bodyPr>
          <a:lstStyle/>
          <a:p>
            <a:pPr indent="0" lvl="0" marL="0" marR="0" rtl="0" algn="r">
              <a:lnSpc>
                <a:spcPct val="100000"/>
              </a:lnSpc>
              <a:spcBef>
                <a:spcPts val="0"/>
              </a:spcBef>
              <a:spcAft>
                <a:spcPts val="0"/>
              </a:spcAft>
              <a:buClr>
                <a:srgbClr val="000000"/>
              </a:buClr>
              <a:buSzPts val="1100"/>
              <a:buFont typeface="Arial"/>
              <a:buNone/>
            </a:pPr>
            <a:r>
              <a:rPr b="1" i="0" lang="iw" sz="1100" u="none" cap="none" strike="noStrike">
                <a:solidFill>
                  <a:srgbClr val="7F7F7F"/>
                </a:solidFill>
                <a:latin typeface="Calibri"/>
                <a:ea typeface="Calibri"/>
                <a:cs typeface="Calibri"/>
                <a:sym typeface="Calibri"/>
              </a:rPr>
              <a:t>Email Outreach</a:t>
            </a:r>
            <a:endParaRPr b="0" i="0" sz="1100" u="none" cap="none" strike="noStrike">
              <a:solidFill>
                <a:srgbClr val="000000"/>
              </a:solidFill>
              <a:latin typeface="Arial"/>
              <a:ea typeface="Arial"/>
              <a:cs typeface="Arial"/>
              <a:sym typeface="Arial"/>
            </a:endParaRPr>
          </a:p>
        </p:txBody>
      </p:sp>
      <p:sp>
        <p:nvSpPr>
          <p:cNvPr id="376" name="Google Shape;376;p51"/>
          <p:cNvSpPr txBox="1"/>
          <p:nvPr/>
        </p:nvSpPr>
        <p:spPr>
          <a:xfrm>
            <a:off x="-76200" y="1132610"/>
            <a:ext cx="2667000" cy="238500"/>
          </a:xfrm>
          <a:prstGeom prst="rect">
            <a:avLst/>
          </a:prstGeom>
          <a:noFill/>
          <a:ln>
            <a:noFill/>
          </a:ln>
        </p:spPr>
        <p:txBody>
          <a:bodyPr anchorCtr="0" anchor="t" bIns="34275" lIns="68575" spcFirstLastPara="1" rIns="68575" wrap="square" tIns="34275">
            <a:spAutoFit/>
          </a:bodyPr>
          <a:lstStyle/>
          <a:p>
            <a:pPr indent="0" lvl="0" marL="0" marR="0" rtl="0" algn="r">
              <a:lnSpc>
                <a:spcPct val="100000"/>
              </a:lnSpc>
              <a:spcBef>
                <a:spcPts val="0"/>
              </a:spcBef>
              <a:spcAft>
                <a:spcPts val="0"/>
              </a:spcAft>
              <a:buClr>
                <a:srgbClr val="000000"/>
              </a:buClr>
              <a:buSzPts val="1100"/>
              <a:buFont typeface="Arial"/>
              <a:buNone/>
            </a:pPr>
            <a:r>
              <a:rPr b="1" i="0" lang="iw" sz="1100" u="none" cap="none" strike="noStrike">
                <a:solidFill>
                  <a:srgbClr val="7F7F7F"/>
                </a:solidFill>
                <a:latin typeface="Calibri"/>
                <a:ea typeface="Calibri"/>
                <a:cs typeface="Calibri"/>
                <a:sym typeface="Calibri"/>
              </a:rPr>
              <a:t>Events</a:t>
            </a:r>
            <a:endParaRPr b="0" i="0" sz="1100" u="none" cap="none" strike="noStrike">
              <a:solidFill>
                <a:srgbClr val="000000"/>
              </a:solidFill>
              <a:latin typeface="Arial"/>
              <a:ea typeface="Arial"/>
              <a:cs typeface="Arial"/>
              <a:sym typeface="Arial"/>
            </a:endParaRPr>
          </a:p>
        </p:txBody>
      </p:sp>
      <p:sp>
        <p:nvSpPr>
          <p:cNvPr id="377" name="Google Shape;377;p51"/>
          <p:cNvSpPr/>
          <p:nvPr/>
        </p:nvSpPr>
        <p:spPr>
          <a:xfrm>
            <a:off x="7378923" y="4830739"/>
            <a:ext cx="1314600" cy="207600"/>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900"/>
              <a:buFont typeface="Arial"/>
              <a:buNone/>
            </a:pPr>
            <a:r>
              <a:rPr b="0" i="0" lang="iw" sz="900" u="none" cap="none" strike="noStrike">
                <a:solidFill>
                  <a:schemeClr val="lt2"/>
                </a:solidFill>
                <a:latin typeface="Calibri"/>
                <a:ea typeface="Calibri"/>
                <a:cs typeface="Calibri"/>
                <a:sym typeface="Calibri"/>
              </a:rPr>
              <a:t>*Dates subject to change</a:t>
            </a:r>
            <a:endParaRPr b="0" i="0" sz="11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genda">
  <p:cSld name="Agenda">
    <p:bg>
      <p:bgPr>
        <a:solidFill>
          <a:srgbClr val="FFFFFF"/>
        </a:solidFill>
      </p:bgPr>
    </p:bg>
    <p:spTree>
      <p:nvGrpSpPr>
        <p:cNvPr id="378" name="Shape 378"/>
        <p:cNvGrpSpPr/>
        <p:nvPr/>
      </p:nvGrpSpPr>
      <p:grpSpPr>
        <a:xfrm>
          <a:off x="0" y="0"/>
          <a:ext cx="0" cy="0"/>
          <a:chOff x="0" y="0"/>
          <a:chExt cx="0" cy="0"/>
        </a:xfrm>
      </p:grpSpPr>
      <p:sp>
        <p:nvSpPr>
          <p:cNvPr id="379" name="Google Shape;379;p52"/>
          <p:cNvSpPr txBox="1"/>
          <p:nvPr>
            <p:ph type="title"/>
          </p:nvPr>
        </p:nvSpPr>
        <p:spPr>
          <a:xfrm>
            <a:off x="771525" y="428625"/>
            <a:ext cx="7467600" cy="764700"/>
          </a:xfrm>
          <a:prstGeom prst="rect">
            <a:avLst/>
          </a:prstGeom>
          <a:noFill/>
          <a:ln>
            <a:noFill/>
          </a:ln>
        </p:spPr>
        <p:txBody>
          <a:bodyPr anchorCtr="0" anchor="b" bIns="0" lIns="0" spcFirstLastPara="1" rIns="0" wrap="square" tIns="0">
            <a:noAutofit/>
          </a:bodyPr>
          <a:lstStyle>
            <a:lvl1pPr lvl="0" rtl="0" algn="l">
              <a:lnSpc>
                <a:spcPct val="90000"/>
              </a:lnSpc>
              <a:spcBef>
                <a:spcPts val="0"/>
              </a:spcBef>
              <a:spcAft>
                <a:spcPts val="0"/>
              </a:spcAft>
              <a:buClr>
                <a:schemeClr val="dk1"/>
              </a:buClr>
              <a:buSzPts val="2700"/>
              <a:buFont typeface="Avenir"/>
              <a:buNone/>
              <a:defRPr sz="1100"/>
            </a:lvl1pPr>
            <a:lvl2pPr lvl="1" rtl="0" algn="l">
              <a:lnSpc>
                <a:spcPct val="100000"/>
              </a:lnSpc>
              <a:spcBef>
                <a:spcPts val="0"/>
              </a:spcBef>
              <a:spcAft>
                <a:spcPts val="0"/>
              </a:spcAft>
              <a:buSzPts val="1100"/>
              <a:buNone/>
              <a:defRPr sz="1100"/>
            </a:lvl2pPr>
            <a:lvl3pPr lvl="2" rtl="0" algn="l">
              <a:lnSpc>
                <a:spcPct val="100000"/>
              </a:lnSpc>
              <a:spcBef>
                <a:spcPts val="0"/>
              </a:spcBef>
              <a:spcAft>
                <a:spcPts val="0"/>
              </a:spcAft>
              <a:buSzPts val="1100"/>
              <a:buNone/>
              <a:defRPr sz="1100"/>
            </a:lvl3pPr>
            <a:lvl4pPr lvl="3" rtl="0" algn="l">
              <a:lnSpc>
                <a:spcPct val="100000"/>
              </a:lnSpc>
              <a:spcBef>
                <a:spcPts val="0"/>
              </a:spcBef>
              <a:spcAft>
                <a:spcPts val="0"/>
              </a:spcAft>
              <a:buSzPts val="1100"/>
              <a:buNone/>
              <a:defRPr sz="1100"/>
            </a:lvl4pPr>
            <a:lvl5pPr lvl="4" rtl="0" algn="l">
              <a:lnSpc>
                <a:spcPct val="100000"/>
              </a:lnSpc>
              <a:spcBef>
                <a:spcPts val="0"/>
              </a:spcBef>
              <a:spcAft>
                <a:spcPts val="0"/>
              </a:spcAft>
              <a:buSzPts val="1100"/>
              <a:buNone/>
              <a:defRPr sz="1100"/>
            </a:lvl5pPr>
            <a:lvl6pPr lvl="5" rtl="0" algn="l">
              <a:lnSpc>
                <a:spcPct val="100000"/>
              </a:lnSpc>
              <a:spcBef>
                <a:spcPts val="0"/>
              </a:spcBef>
              <a:spcAft>
                <a:spcPts val="0"/>
              </a:spcAft>
              <a:buSzPts val="1100"/>
              <a:buNone/>
              <a:defRPr sz="1100"/>
            </a:lvl6pPr>
            <a:lvl7pPr lvl="6" rtl="0" algn="l">
              <a:lnSpc>
                <a:spcPct val="100000"/>
              </a:lnSpc>
              <a:spcBef>
                <a:spcPts val="0"/>
              </a:spcBef>
              <a:spcAft>
                <a:spcPts val="0"/>
              </a:spcAft>
              <a:buSzPts val="1100"/>
              <a:buNone/>
              <a:defRPr sz="1100"/>
            </a:lvl7pPr>
            <a:lvl8pPr lvl="7" rtl="0" algn="l">
              <a:lnSpc>
                <a:spcPct val="100000"/>
              </a:lnSpc>
              <a:spcBef>
                <a:spcPts val="0"/>
              </a:spcBef>
              <a:spcAft>
                <a:spcPts val="0"/>
              </a:spcAft>
              <a:buSzPts val="1100"/>
              <a:buNone/>
              <a:defRPr sz="1100"/>
            </a:lvl8pPr>
            <a:lvl9pPr lvl="8" rtl="0" algn="l">
              <a:lnSpc>
                <a:spcPct val="100000"/>
              </a:lnSpc>
              <a:spcBef>
                <a:spcPts val="0"/>
              </a:spcBef>
              <a:spcAft>
                <a:spcPts val="0"/>
              </a:spcAft>
              <a:buSzPts val="1100"/>
              <a:buNone/>
              <a:defRPr sz="1100"/>
            </a:lvl9pPr>
          </a:lstStyle>
          <a:p/>
        </p:txBody>
      </p:sp>
      <p:sp>
        <p:nvSpPr>
          <p:cNvPr id="380" name="Google Shape;380;p52"/>
          <p:cNvSpPr txBox="1"/>
          <p:nvPr>
            <p:ph idx="12" type="sldNum"/>
          </p:nvPr>
        </p:nvSpPr>
        <p:spPr>
          <a:xfrm>
            <a:off x="7629525" y="4767263"/>
            <a:ext cx="7431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iw"/>
              <a:t>‹#›</a:t>
            </a:fld>
            <a:endParaRPr/>
          </a:p>
        </p:txBody>
      </p:sp>
      <p:cxnSp>
        <p:nvCxnSpPr>
          <p:cNvPr id="381" name="Google Shape;381;p52"/>
          <p:cNvCxnSpPr/>
          <p:nvPr/>
        </p:nvCxnSpPr>
        <p:spPr>
          <a:xfrm>
            <a:off x="771525" y="1293094"/>
            <a:ext cx="3800400" cy="0"/>
          </a:xfrm>
          <a:prstGeom prst="straightConnector1">
            <a:avLst/>
          </a:prstGeom>
          <a:noFill/>
          <a:ln cap="flat" cmpd="sng" w="9525">
            <a:solidFill>
              <a:schemeClr val="dk1"/>
            </a:solidFill>
            <a:prstDash val="solid"/>
            <a:miter lim="800000"/>
            <a:headEnd len="sm" w="sm" type="none"/>
            <a:tailEnd len="sm" w="sm" type="none"/>
          </a:ln>
        </p:spPr>
      </p:cxnSp>
      <p:sp>
        <p:nvSpPr>
          <p:cNvPr id="382" name="Google Shape;382;p52"/>
          <p:cNvSpPr txBox="1"/>
          <p:nvPr>
            <p:ph idx="1" type="body"/>
          </p:nvPr>
        </p:nvSpPr>
        <p:spPr>
          <a:xfrm>
            <a:off x="771525" y="1522265"/>
            <a:ext cx="3352800" cy="3040200"/>
          </a:xfrm>
          <a:prstGeom prst="rect">
            <a:avLst/>
          </a:prstGeom>
          <a:noFill/>
          <a:ln>
            <a:noFill/>
          </a:ln>
        </p:spPr>
        <p:txBody>
          <a:bodyPr anchorCtr="0" anchor="t" bIns="68575" lIns="0" spcFirstLastPara="1" rIns="0" wrap="square" tIns="0">
            <a:noAutofit/>
          </a:bodyPr>
          <a:lstStyle>
            <a:lvl1pPr indent="-323850" lvl="0" marL="457200" rtl="0" algn="l">
              <a:lnSpc>
                <a:spcPct val="90000"/>
              </a:lnSpc>
              <a:spcBef>
                <a:spcPts val="1500"/>
              </a:spcBef>
              <a:spcAft>
                <a:spcPts val="0"/>
              </a:spcAft>
              <a:buClr>
                <a:srgbClr val="02133E"/>
              </a:buClr>
              <a:buSzPts val="1500"/>
              <a:buFont typeface="Arial"/>
              <a:buChar char="•"/>
              <a:defRPr b="0" i="0" sz="1500">
                <a:solidFill>
                  <a:srgbClr val="02133E"/>
                </a:solidFill>
                <a:latin typeface="Roboto"/>
                <a:ea typeface="Roboto"/>
                <a:cs typeface="Roboto"/>
                <a:sym typeface="Roboto"/>
              </a:defRPr>
            </a:lvl1pPr>
            <a:lvl2pPr indent="-317500" lvl="1" marL="914400" rtl="0" algn="l">
              <a:lnSpc>
                <a:spcPct val="90000"/>
              </a:lnSpc>
              <a:spcBef>
                <a:spcPts val="400"/>
              </a:spcBef>
              <a:spcAft>
                <a:spcPts val="0"/>
              </a:spcAft>
              <a:buClr>
                <a:schemeClr val="dk1"/>
              </a:buClr>
              <a:buSzPts val="1400"/>
              <a:buChar char="•"/>
              <a:defRPr sz="1100"/>
            </a:lvl2pPr>
            <a:lvl3pPr indent="-317500" lvl="2" marL="1371600" rtl="0" algn="l">
              <a:lnSpc>
                <a:spcPct val="90000"/>
              </a:lnSpc>
              <a:spcBef>
                <a:spcPts val="400"/>
              </a:spcBef>
              <a:spcAft>
                <a:spcPts val="0"/>
              </a:spcAft>
              <a:buClr>
                <a:schemeClr val="dk1"/>
              </a:buClr>
              <a:buSzPts val="1400"/>
              <a:buChar char="•"/>
              <a:defRPr sz="1100"/>
            </a:lvl3pPr>
            <a:lvl4pPr indent="-317500" lvl="3" marL="1828800" rtl="0" algn="l">
              <a:lnSpc>
                <a:spcPct val="90000"/>
              </a:lnSpc>
              <a:spcBef>
                <a:spcPts val="400"/>
              </a:spcBef>
              <a:spcAft>
                <a:spcPts val="0"/>
              </a:spcAft>
              <a:buClr>
                <a:schemeClr val="dk1"/>
              </a:buClr>
              <a:buSzPts val="1400"/>
              <a:buChar char="•"/>
              <a:defRPr sz="1100"/>
            </a:lvl4pPr>
            <a:lvl5pPr indent="-317500" lvl="4" marL="2286000" rtl="0" algn="l">
              <a:lnSpc>
                <a:spcPct val="90000"/>
              </a:lnSpc>
              <a:spcBef>
                <a:spcPts val="400"/>
              </a:spcBef>
              <a:spcAft>
                <a:spcPts val="0"/>
              </a:spcAft>
              <a:buClr>
                <a:schemeClr val="dk1"/>
              </a:buClr>
              <a:buSzPts val="1400"/>
              <a:buChar char="•"/>
              <a:defRPr sz="1100"/>
            </a:lvl5pPr>
            <a:lvl6pPr indent="-317500" lvl="5" marL="2743200" rtl="0" algn="l">
              <a:lnSpc>
                <a:spcPct val="90000"/>
              </a:lnSpc>
              <a:spcBef>
                <a:spcPts val="400"/>
              </a:spcBef>
              <a:spcAft>
                <a:spcPts val="0"/>
              </a:spcAft>
              <a:buClr>
                <a:schemeClr val="dk1"/>
              </a:buClr>
              <a:buSzPts val="1400"/>
              <a:buChar char="•"/>
              <a:defRPr sz="1100"/>
            </a:lvl6pPr>
            <a:lvl7pPr indent="-317500" lvl="6" marL="3200400" rtl="0" algn="l">
              <a:lnSpc>
                <a:spcPct val="90000"/>
              </a:lnSpc>
              <a:spcBef>
                <a:spcPts val="400"/>
              </a:spcBef>
              <a:spcAft>
                <a:spcPts val="0"/>
              </a:spcAft>
              <a:buClr>
                <a:schemeClr val="dk1"/>
              </a:buClr>
              <a:buSzPts val="1400"/>
              <a:buChar char="•"/>
              <a:defRPr sz="1100"/>
            </a:lvl7pPr>
            <a:lvl8pPr indent="-317500" lvl="7" marL="3657600" rtl="0" algn="l">
              <a:lnSpc>
                <a:spcPct val="90000"/>
              </a:lnSpc>
              <a:spcBef>
                <a:spcPts val="400"/>
              </a:spcBef>
              <a:spcAft>
                <a:spcPts val="0"/>
              </a:spcAft>
              <a:buClr>
                <a:schemeClr val="dk1"/>
              </a:buClr>
              <a:buSzPts val="1400"/>
              <a:buChar char="•"/>
              <a:defRPr sz="1100"/>
            </a:lvl8pPr>
            <a:lvl9pPr indent="-317500" lvl="8" marL="4114800" rtl="0" algn="l">
              <a:lnSpc>
                <a:spcPct val="90000"/>
              </a:lnSpc>
              <a:spcBef>
                <a:spcPts val="400"/>
              </a:spcBef>
              <a:spcAft>
                <a:spcPts val="0"/>
              </a:spcAft>
              <a:buClr>
                <a:schemeClr val="dk1"/>
              </a:buClr>
              <a:buSzPts val="1400"/>
              <a:buChar char="•"/>
              <a:defRPr sz="1100"/>
            </a:lvl9pPr>
          </a:lstStyle>
          <a:p/>
        </p:txBody>
      </p:sp>
      <p:sp>
        <p:nvSpPr>
          <p:cNvPr id="383" name="Google Shape;383;p52"/>
          <p:cNvSpPr txBox="1"/>
          <p:nvPr>
            <p:ph idx="2" type="body"/>
          </p:nvPr>
        </p:nvSpPr>
        <p:spPr>
          <a:xfrm>
            <a:off x="4714875" y="1522265"/>
            <a:ext cx="3524100" cy="3040200"/>
          </a:xfrm>
          <a:prstGeom prst="rect">
            <a:avLst/>
          </a:prstGeom>
          <a:noFill/>
          <a:ln>
            <a:noFill/>
          </a:ln>
        </p:spPr>
        <p:txBody>
          <a:bodyPr anchorCtr="0" anchor="t" bIns="68575" lIns="0" spcFirstLastPara="1" rIns="0" wrap="square" tIns="0">
            <a:noAutofit/>
          </a:bodyPr>
          <a:lstStyle>
            <a:lvl1pPr indent="-323850" lvl="0" marL="457200" rtl="0" algn="l">
              <a:lnSpc>
                <a:spcPct val="90000"/>
              </a:lnSpc>
              <a:spcBef>
                <a:spcPts val="1500"/>
              </a:spcBef>
              <a:spcAft>
                <a:spcPts val="0"/>
              </a:spcAft>
              <a:buClr>
                <a:srgbClr val="02133E"/>
              </a:buClr>
              <a:buSzPts val="1500"/>
              <a:buFont typeface="Arial"/>
              <a:buChar char="•"/>
              <a:defRPr b="0" i="0" sz="1500">
                <a:solidFill>
                  <a:srgbClr val="02133E"/>
                </a:solidFill>
                <a:latin typeface="Roboto"/>
                <a:ea typeface="Roboto"/>
                <a:cs typeface="Roboto"/>
                <a:sym typeface="Roboto"/>
              </a:defRPr>
            </a:lvl1pPr>
            <a:lvl2pPr indent="-317500" lvl="1" marL="914400" rtl="0" algn="l">
              <a:lnSpc>
                <a:spcPct val="90000"/>
              </a:lnSpc>
              <a:spcBef>
                <a:spcPts val="400"/>
              </a:spcBef>
              <a:spcAft>
                <a:spcPts val="0"/>
              </a:spcAft>
              <a:buClr>
                <a:schemeClr val="dk1"/>
              </a:buClr>
              <a:buSzPts val="1400"/>
              <a:buChar char="•"/>
              <a:defRPr sz="1100"/>
            </a:lvl2pPr>
            <a:lvl3pPr indent="-317500" lvl="2" marL="1371600" rtl="0" algn="l">
              <a:lnSpc>
                <a:spcPct val="90000"/>
              </a:lnSpc>
              <a:spcBef>
                <a:spcPts val="400"/>
              </a:spcBef>
              <a:spcAft>
                <a:spcPts val="0"/>
              </a:spcAft>
              <a:buClr>
                <a:schemeClr val="dk1"/>
              </a:buClr>
              <a:buSzPts val="1400"/>
              <a:buChar char="•"/>
              <a:defRPr sz="1100"/>
            </a:lvl3pPr>
            <a:lvl4pPr indent="-317500" lvl="3" marL="1828800" rtl="0" algn="l">
              <a:lnSpc>
                <a:spcPct val="90000"/>
              </a:lnSpc>
              <a:spcBef>
                <a:spcPts val="400"/>
              </a:spcBef>
              <a:spcAft>
                <a:spcPts val="0"/>
              </a:spcAft>
              <a:buClr>
                <a:schemeClr val="dk1"/>
              </a:buClr>
              <a:buSzPts val="1400"/>
              <a:buChar char="•"/>
              <a:defRPr sz="1100"/>
            </a:lvl4pPr>
            <a:lvl5pPr indent="-317500" lvl="4" marL="2286000" rtl="0" algn="l">
              <a:lnSpc>
                <a:spcPct val="90000"/>
              </a:lnSpc>
              <a:spcBef>
                <a:spcPts val="400"/>
              </a:spcBef>
              <a:spcAft>
                <a:spcPts val="0"/>
              </a:spcAft>
              <a:buClr>
                <a:schemeClr val="dk1"/>
              </a:buClr>
              <a:buSzPts val="1400"/>
              <a:buChar char="•"/>
              <a:defRPr sz="1100"/>
            </a:lvl5pPr>
            <a:lvl6pPr indent="-317500" lvl="5" marL="2743200" rtl="0" algn="l">
              <a:lnSpc>
                <a:spcPct val="90000"/>
              </a:lnSpc>
              <a:spcBef>
                <a:spcPts val="400"/>
              </a:spcBef>
              <a:spcAft>
                <a:spcPts val="0"/>
              </a:spcAft>
              <a:buClr>
                <a:schemeClr val="dk1"/>
              </a:buClr>
              <a:buSzPts val="1400"/>
              <a:buChar char="•"/>
              <a:defRPr sz="1100"/>
            </a:lvl6pPr>
            <a:lvl7pPr indent="-317500" lvl="6" marL="3200400" rtl="0" algn="l">
              <a:lnSpc>
                <a:spcPct val="90000"/>
              </a:lnSpc>
              <a:spcBef>
                <a:spcPts val="400"/>
              </a:spcBef>
              <a:spcAft>
                <a:spcPts val="0"/>
              </a:spcAft>
              <a:buClr>
                <a:schemeClr val="dk1"/>
              </a:buClr>
              <a:buSzPts val="1400"/>
              <a:buChar char="•"/>
              <a:defRPr sz="1100"/>
            </a:lvl7pPr>
            <a:lvl8pPr indent="-317500" lvl="7" marL="3657600" rtl="0" algn="l">
              <a:lnSpc>
                <a:spcPct val="90000"/>
              </a:lnSpc>
              <a:spcBef>
                <a:spcPts val="400"/>
              </a:spcBef>
              <a:spcAft>
                <a:spcPts val="0"/>
              </a:spcAft>
              <a:buClr>
                <a:schemeClr val="dk1"/>
              </a:buClr>
              <a:buSzPts val="1400"/>
              <a:buChar char="•"/>
              <a:defRPr sz="1100"/>
            </a:lvl8pPr>
            <a:lvl9pPr indent="-317500" lvl="8" marL="4114800" rtl="0" algn="l">
              <a:lnSpc>
                <a:spcPct val="90000"/>
              </a:lnSpc>
              <a:spcBef>
                <a:spcPts val="400"/>
              </a:spcBef>
              <a:spcAft>
                <a:spcPts val="0"/>
              </a:spcAft>
              <a:buClr>
                <a:schemeClr val="dk1"/>
              </a:buClr>
              <a:buSzPts val="1400"/>
              <a:buChar char="•"/>
              <a:defRPr sz="1100"/>
            </a:lvl9pPr>
          </a:lstStyle>
          <a:p/>
        </p:txBody>
      </p:sp>
      <p:sp>
        <p:nvSpPr>
          <p:cNvPr id="384" name="Google Shape;384;p52"/>
          <p:cNvSpPr txBox="1"/>
          <p:nvPr/>
        </p:nvSpPr>
        <p:spPr>
          <a:xfrm>
            <a:off x="771525" y="4752185"/>
            <a:ext cx="2762400" cy="2007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600"/>
              <a:buFont typeface="Arial"/>
              <a:buNone/>
            </a:pPr>
            <a:r>
              <a:rPr b="0" i="0" lang="iw" sz="600" u="none" cap="none" strike="noStrike">
                <a:solidFill>
                  <a:schemeClr val="dk1"/>
                </a:solidFill>
                <a:latin typeface="Roboto"/>
                <a:ea typeface="Roboto"/>
                <a:cs typeface="Roboto"/>
                <a:sym typeface="Roboto"/>
              </a:rPr>
              <a:t>Workhuman</a:t>
            </a:r>
            <a:r>
              <a:rPr b="0" baseline="30000" i="0" lang="iw" sz="600" u="none" cap="none" strike="noStrike">
                <a:solidFill>
                  <a:schemeClr val="dk1"/>
                </a:solidFill>
                <a:latin typeface="Roboto"/>
                <a:ea typeface="Roboto"/>
                <a:cs typeface="Roboto"/>
                <a:sym typeface="Roboto"/>
              </a:rPr>
              <a:t>® </a:t>
            </a:r>
            <a:r>
              <a:rPr b="0" i="0" lang="iw" sz="600" u="none" cap="none" strike="noStrike">
                <a:solidFill>
                  <a:schemeClr val="dk1"/>
                </a:solidFill>
                <a:latin typeface="Roboto"/>
                <a:ea typeface="Roboto"/>
                <a:cs typeface="Roboto"/>
                <a:sym typeface="Roboto"/>
              </a:rPr>
              <a:t>confidential and proprietary</a:t>
            </a:r>
            <a:endParaRPr b="0" i="0" sz="1100" u="none" cap="none" strike="noStrike">
              <a:solidFill>
                <a:srgbClr val="000000"/>
              </a:solidFill>
              <a:latin typeface="Arial"/>
              <a:ea typeface="Arial"/>
              <a:cs typeface="Arial"/>
              <a:sym typeface="Arial"/>
            </a:endParaRPr>
          </a:p>
        </p:txBody>
      </p:sp>
    </p:spTree>
  </p:cSld>
  <p:clrMapOvr>
    <a:masterClrMapping/>
  </p:clrMapOvr>
  <p:extLst>
    <p:ext uri="{DCECCB84-F9BA-43D5-87BE-67443E8EF086}">
      <p15:sldGuideLst>
        <p15:guide id="1" orient="horz" pos="810">
          <p15:clr>
            <a:srgbClr val="FBAE40"/>
          </p15:clr>
        </p15:guide>
        <p15:guide id="2" orient="horz" pos="936">
          <p15:clr>
            <a:srgbClr val="FBAE40"/>
          </p15:clr>
        </p15:guide>
        <p15:guide id="3" orient="horz" pos="270">
          <p15:clr>
            <a:srgbClr val="FBAE40"/>
          </p15:clr>
        </p15:guide>
        <p15:guide id="4" orient="horz" pos="2970">
          <p15:clr>
            <a:srgbClr val="FBAE40"/>
          </p15:clr>
        </p15:guide>
        <p15:guide id="5" orient="horz" pos="284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01">
  <p:cSld name="TITLE_1_1_2_1">
    <p:bg>
      <p:bgPr>
        <a:solidFill>
          <a:srgbClr val="FFB4B4"/>
        </a:solidFill>
      </p:bgPr>
    </p:bg>
    <p:spTree>
      <p:nvGrpSpPr>
        <p:cNvPr id="19" name="Shape 19"/>
        <p:cNvGrpSpPr/>
        <p:nvPr/>
      </p:nvGrpSpPr>
      <p:grpSpPr>
        <a:xfrm>
          <a:off x="0" y="0"/>
          <a:ext cx="0" cy="0"/>
          <a:chOff x="0" y="0"/>
          <a:chExt cx="0" cy="0"/>
        </a:xfrm>
      </p:grpSpPr>
      <p:sp>
        <p:nvSpPr>
          <p:cNvPr id="20" name="Google Shape;20;p6"/>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marR="0" rtl="1" algn="r">
              <a:lnSpc>
                <a:spcPct val="100000"/>
              </a:lnSpc>
              <a:spcBef>
                <a:spcPts val="0"/>
              </a:spcBef>
              <a:spcAft>
                <a:spcPts val="0"/>
              </a:spcAft>
              <a:buClr>
                <a:srgbClr val="000000"/>
              </a:buClr>
              <a:buSzPts val="700"/>
              <a:buFont typeface="Arial"/>
              <a:buNone/>
            </a:pPr>
            <a:fld id="{00000000-1234-1234-1234-123412341234}" type="slidenum">
              <a:rPr b="1" i="0" lang="iw" sz="700" u="none" cap="none" strike="noStrike">
                <a:solidFill>
                  <a:srgbClr val="000000"/>
                </a:solidFill>
                <a:latin typeface="Manrope"/>
                <a:ea typeface="Manrope"/>
                <a:cs typeface="Manrope"/>
                <a:sym typeface="Manrope"/>
              </a:rPr>
              <a:t>‹#›</a:t>
            </a:fld>
            <a:r>
              <a:rPr b="1" i="0" lang="iw" sz="700" u="none" cap="none" strike="noStrike">
                <a:solidFill>
                  <a:srgbClr val="000000"/>
                </a:solidFill>
                <a:latin typeface="Manrope"/>
                <a:ea typeface="Manrope"/>
                <a:cs typeface="Manrope"/>
                <a:sym typeface="Manrope"/>
              </a:rPr>
              <a:t>    </a:t>
            </a:r>
            <a:endParaRPr b="1" i="0" sz="700" u="none" cap="none" strike="noStrike">
              <a:solidFill>
                <a:srgbClr val="000000"/>
              </a:solidFill>
              <a:latin typeface="Manrope"/>
              <a:ea typeface="Manrope"/>
              <a:cs typeface="Manrope"/>
              <a:sym typeface="Manrope"/>
            </a:endParaRPr>
          </a:p>
        </p:txBody>
      </p:sp>
      <p:sp>
        <p:nvSpPr>
          <p:cNvPr id="21" name="Google Shape;21;p6"/>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700"/>
              <a:buFont typeface="Arial"/>
              <a:buNone/>
            </a:pPr>
            <a:r>
              <a:rPr b="0" i="0" lang="iw" sz="700" u="none" cap="none" strike="noStrike">
                <a:solidFill>
                  <a:srgbClr val="000000"/>
                </a:solidFill>
                <a:latin typeface="Manrope"/>
                <a:ea typeface="Manrope"/>
                <a:cs typeface="Manrope"/>
                <a:sym typeface="Manrope"/>
              </a:rPr>
              <a:t>Confidential &amp; proprietary. For internal use only.</a:t>
            </a:r>
            <a:endParaRPr b="0" i="0" sz="700" u="none" cap="none" strike="noStrike">
              <a:solidFill>
                <a:srgbClr val="000000"/>
              </a:solidFill>
              <a:latin typeface="Manrope"/>
              <a:ea typeface="Manrope"/>
              <a:cs typeface="Manrope"/>
              <a:sym typeface="Manrope"/>
            </a:endParaRPr>
          </a:p>
        </p:txBody>
      </p:sp>
      <p:pic>
        <p:nvPicPr>
          <p:cNvPr id="22" name="Google Shape;22;p6"/>
          <p:cNvPicPr preferRelativeResize="0"/>
          <p:nvPr/>
        </p:nvPicPr>
        <p:blipFill rotWithShape="1">
          <a:blip r:embed="rId2">
            <a:alphaModFix/>
          </a:blip>
          <a:srcRect b="0" l="0" r="0" t="0"/>
          <a:stretch/>
        </p:blipFill>
        <p:spPr>
          <a:xfrm>
            <a:off x="7501312" y="479619"/>
            <a:ext cx="1209675" cy="269060"/>
          </a:xfrm>
          <a:prstGeom prst="rect">
            <a:avLst/>
          </a:prstGeom>
          <a:noFill/>
          <a:ln>
            <a:noFill/>
          </a:ln>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blank background">
  <p:cSld name="Custom layout blank background">
    <p:bg>
      <p:bgPr>
        <a:solidFill>
          <a:schemeClr val="lt1"/>
        </a:solidFill>
      </p:bgPr>
    </p:bg>
    <p:spTree>
      <p:nvGrpSpPr>
        <p:cNvPr id="385" name="Shape 385"/>
        <p:cNvGrpSpPr/>
        <p:nvPr/>
      </p:nvGrpSpPr>
      <p:grpSpPr>
        <a:xfrm>
          <a:off x="0" y="0"/>
          <a:ext cx="0" cy="0"/>
          <a:chOff x="0" y="0"/>
          <a:chExt cx="0" cy="0"/>
        </a:xfrm>
      </p:grpSpPr>
      <p:pic>
        <p:nvPicPr>
          <p:cNvPr id="386" name="Google Shape;386;p53"/>
          <p:cNvPicPr preferRelativeResize="0"/>
          <p:nvPr/>
        </p:nvPicPr>
        <p:blipFill rotWithShape="1">
          <a:blip r:embed="rId2">
            <a:alphaModFix/>
          </a:blip>
          <a:srcRect b="0" l="0" r="0" t="0"/>
          <a:stretch/>
        </p:blipFill>
        <p:spPr>
          <a:xfrm>
            <a:off x="211056" y="4742289"/>
            <a:ext cx="187696" cy="188217"/>
          </a:xfrm>
          <a:prstGeom prst="rect">
            <a:avLst/>
          </a:prstGeom>
          <a:noFill/>
          <a:ln>
            <a:noFill/>
          </a:ln>
        </p:spPr>
      </p:pic>
      <p:sp>
        <p:nvSpPr>
          <p:cNvPr id="387" name="Google Shape;387;p53"/>
          <p:cNvSpPr txBox="1"/>
          <p:nvPr/>
        </p:nvSpPr>
        <p:spPr>
          <a:xfrm>
            <a:off x="5065060" y="4930506"/>
            <a:ext cx="3989400" cy="150000"/>
          </a:xfrm>
          <a:prstGeom prst="rect">
            <a:avLst/>
          </a:prstGeom>
          <a:noFill/>
          <a:ln>
            <a:noFill/>
          </a:ln>
        </p:spPr>
        <p:txBody>
          <a:bodyPr anchorCtr="0" anchor="t" bIns="28575" lIns="57150" spcFirstLastPara="1" rIns="57150" wrap="square" tIns="28575">
            <a:spAutoFit/>
          </a:bodyPr>
          <a:lstStyle/>
          <a:p>
            <a:pPr indent="0" lvl="0" marL="0" marR="0" rtl="0" algn="r">
              <a:lnSpc>
                <a:spcPct val="100000"/>
              </a:lnSpc>
              <a:spcBef>
                <a:spcPts val="0"/>
              </a:spcBef>
              <a:spcAft>
                <a:spcPts val="0"/>
              </a:spcAft>
              <a:buClr>
                <a:srgbClr val="000000"/>
              </a:buClr>
              <a:buSzPts val="600"/>
              <a:buFont typeface="Arial"/>
              <a:buNone/>
            </a:pPr>
            <a:r>
              <a:rPr b="0" i="0" lang="iw" sz="600" u="none" cap="none" strike="noStrike">
                <a:solidFill>
                  <a:srgbClr val="BFBFBF"/>
                </a:solidFill>
                <a:latin typeface="Calibri"/>
                <a:ea typeface="Calibri"/>
                <a:cs typeface="Calibri"/>
                <a:sym typeface="Calibri"/>
              </a:rPr>
              <a:t>Workhuman® confidential and proprietary</a:t>
            </a:r>
            <a:endParaRPr b="0" i="0" sz="9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_white-wave">
  <p:cSld name="Title only_white-wave">
    <p:bg>
      <p:bgPr>
        <a:solidFill>
          <a:srgbClr val="FFFFFF"/>
        </a:solidFill>
      </p:bgPr>
    </p:bg>
    <p:spTree>
      <p:nvGrpSpPr>
        <p:cNvPr id="388" name="Shape 388"/>
        <p:cNvGrpSpPr/>
        <p:nvPr/>
      </p:nvGrpSpPr>
      <p:grpSpPr>
        <a:xfrm>
          <a:off x="0" y="0"/>
          <a:ext cx="0" cy="0"/>
          <a:chOff x="0" y="0"/>
          <a:chExt cx="0" cy="0"/>
        </a:xfrm>
      </p:grpSpPr>
      <p:sp>
        <p:nvSpPr>
          <p:cNvPr id="389" name="Google Shape;389;p54"/>
          <p:cNvSpPr txBox="1"/>
          <p:nvPr>
            <p:ph type="title"/>
          </p:nvPr>
        </p:nvSpPr>
        <p:spPr>
          <a:xfrm>
            <a:off x="771525" y="428625"/>
            <a:ext cx="5315100" cy="764700"/>
          </a:xfrm>
          <a:prstGeom prst="rect">
            <a:avLst/>
          </a:prstGeom>
          <a:noFill/>
          <a:ln>
            <a:noFill/>
          </a:ln>
        </p:spPr>
        <p:txBody>
          <a:bodyPr anchorCtr="0" anchor="b" bIns="0" lIns="0" spcFirstLastPara="1" rIns="0" wrap="square" tIns="0">
            <a:noAutofit/>
          </a:bodyPr>
          <a:lstStyle>
            <a:lvl1pPr lvl="0" rtl="0" algn="l">
              <a:lnSpc>
                <a:spcPct val="90000"/>
              </a:lnSpc>
              <a:spcBef>
                <a:spcPts val="0"/>
              </a:spcBef>
              <a:spcAft>
                <a:spcPts val="0"/>
              </a:spcAft>
              <a:buClr>
                <a:schemeClr val="dk1"/>
              </a:buClr>
              <a:buSzPts val="2700"/>
              <a:buFont typeface="Avenir"/>
              <a:buNone/>
              <a:defRPr sz="1100"/>
            </a:lvl1pPr>
            <a:lvl2pPr lvl="1" rtl="0" algn="l">
              <a:lnSpc>
                <a:spcPct val="100000"/>
              </a:lnSpc>
              <a:spcBef>
                <a:spcPts val="0"/>
              </a:spcBef>
              <a:spcAft>
                <a:spcPts val="0"/>
              </a:spcAft>
              <a:buSzPts val="1100"/>
              <a:buNone/>
              <a:defRPr sz="1100"/>
            </a:lvl2pPr>
            <a:lvl3pPr lvl="2" rtl="0" algn="l">
              <a:lnSpc>
                <a:spcPct val="100000"/>
              </a:lnSpc>
              <a:spcBef>
                <a:spcPts val="0"/>
              </a:spcBef>
              <a:spcAft>
                <a:spcPts val="0"/>
              </a:spcAft>
              <a:buSzPts val="1100"/>
              <a:buNone/>
              <a:defRPr sz="1100"/>
            </a:lvl3pPr>
            <a:lvl4pPr lvl="3" rtl="0" algn="l">
              <a:lnSpc>
                <a:spcPct val="100000"/>
              </a:lnSpc>
              <a:spcBef>
                <a:spcPts val="0"/>
              </a:spcBef>
              <a:spcAft>
                <a:spcPts val="0"/>
              </a:spcAft>
              <a:buSzPts val="1100"/>
              <a:buNone/>
              <a:defRPr sz="1100"/>
            </a:lvl4pPr>
            <a:lvl5pPr lvl="4" rtl="0" algn="l">
              <a:lnSpc>
                <a:spcPct val="100000"/>
              </a:lnSpc>
              <a:spcBef>
                <a:spcPts val="0"/>
              </a:spcBef>
              <a:spcAft>
                <a:spcPts val="0"/>
              </a:spcAft>
              <a:buSzPts val="1100"/>
              <a:buNone/>
              <a:defRPr sz="1100"/>
            </a:lvl5pPr>
            <a:lvl6pPr lvl="5" rtl="0" algn="l">
              <a:lnSpc>
                <a:spcPct val="100000"/>
              </a:lnSpc>
              <a:spcBef>
                <a:spcPts val="0"/>
              </a:spcBef>
              <a:spcAft>
                <a:spcPts val="0"/>
              </a:spcAft>
              <a:buSzPts val="1100"/>
              <a:buNone/>
              <a:defRPr sz="1100"/>
            </a:lvl6pPr>
            <a:lvl7pPr lvl="6" rtl="0" algn="l">
              <a:lnSpc>
                <a:spcPct val="100000"/>
              </a:lnSpc>
              <a:spcBef>
                <a:spcPts val="0"/>
              </a:spcBef>
              <a:spcAft>
                <a:spcPts val="0"/>
              </a:spcAft>
              <a:buSzPts val="1100"/>
              <a:buNone/>
              <a:defRPr sz="1100"/>
            </a:lvl7pPr>
            <a:lvl8pPr lvl="7" rtl="0" algn="l">
              <a:lnSpc>
                <a:spcPct val="100000"/>
              </a:lnSpc>
              <a:spcBef>
                <a:spcPts val="0"/>
              </a:spcBef>
              <a:spcAft>
                <a:spcPts val="0"/>
              </a:spcAft>
              <a:buSzPts val="1100"/>
              <a:buNone/>
              <a:defRPr sz="1100"/>
            </a:lvl8pPr>
            <a:lvl9pPr lvl="8" rtl="0" algn="l">
              <a:lnSpc>
                <a:spcPct val="100000"/>
              </a:lnSpc>
              <a:spcBef>
                <a:spcPts val="0"/>
              </a:spcBef>
              <a:spcAft>
                <a:spcPts val="0"/>
              </a:spcAft>
              <a:buSzPts val="1100"/>
              <a:buNone/>
              <a:defRPr sz="1100"/>
            </a:lvl9pPr>
          </a:lstStyle>
          <a:p/>
        </p:txBody>
      </p:sp>
      <p:sp>
        <p:nvSpPr>
          <p:cNvPr id="390" name="Google Shape;390;p54"/>
          <p:cNvSpPr txBox="1"/>
          <p:nvPr>
            <p:ph idx="12" type="sldNum"/>
          </p:nvPr>
        </p:nvSpPr>
        <p:spPr>
          <a:xfrm>
            <a:off x="7629525" y="4767263"/>
            <a:ext cx="7431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iw"/>
              <a:t>‹#›</a:t>
            </a:fld>
            <a:endParaRPr/>
          </a:p>
        </p:txBody>
      </p:sp>
      <p:cxnSp>
        <p:nvCxnSpPr>
          <p:cNvPr id="391" name="Google Shape;391;p54"/>
          <p:cNvCxnSpPr/>
          <p:nvPr/>
        </p:nvCxnSpPr>
        <p:spPr>
          <a:xfrm>
            <a:off x="771525" y="1293094"/>
            <a:ext cx="3800400" cy="0"/>
          </a:xfrm>
          <a:prstGeom prst="straightConnector1">
            <a:avLst/>
          </a:prstGeom>
          <a:noFill/>
          <a:ln cap="flat" cmpd="sng" w="9525">
            <a:solidFill>
              <a:schemeClr val="dk1"/>
            </a:solidFill>
            <a:prstDash val="solid"/>
            <a:miter lim="800000"/>
            <a:headEnd len="sm" w="sm" type="none"/>
            <a:tailEnd len="sm" w="sm" type="none"/>
          </a:ln>
        </p:spPr>
      </p:cxnSp>
      <p:sp>
        <p:nvSpPr>
          <p:cNvPr id="392" name="Google Shape;392;p54"/>
          <p:cNvSpPr txBox="1"/>
          <p:nvPr/>
        </p:nvSpPr>
        <p:spPr>
          <a:xfrm>
            <a:off x="771525" y="4752185"/>
            <a:ext cx="2762400" cy="2007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600"/>
              <a:buFont typeface="Arial"/>
              <a:buNone/>
            </a:pPr>
            <a:r>
              <a:rPr b="0" i="0" lang="iw" sz="600" u="none" cap="none" strike="noStrike">
                <a:solidFill>
                  <a:schemeClr val="dk1"/>
                </a:solidFill>
                <a:latin typeface="Roboto"/>
                <a:ea typeface="Roboto"/>
                <a:cs typeface="Roboto"/>
                <a:sym typeface="Roboto"/>
              </a:rPr>
              <a:t>Workhuman</a:t>
            </a:r>
            <a:r>
              <a:rPr b="0" baseline="30000" i="0" lang="iw" sz="600" u="none" cap="none" strike="noStrike">
                <a:solidFill>
                  <a:schemeClr val="dk1"/>
                </a:solidFill>
                <a:latin typeface="Roboto"/>
                <a:ea typeface="Roboto"/>
                <a:cs typeface="Roboto"/>
                <a:sym typeface="Roboto"/>
              </a:rPr>
              <a:t>® </a:t>
            </a:r>
            <a:r>
              <a:rPr b="0" i="0" lang="iw" sz="600" u="none" cap="none" strike="noStrike">
                <a:solidFill>
                  <a:schemeClr val="dk1"/>
                </a:solidFill>
                <a:latin typeface="Roboto"/>
                <a:ea typeface="Roboto"/>
                <a:cs typeface="Roboto"/>
                <a:sym typeface="Roboto"/>
              </a:rPr>
              <a:t>confidential and proprietary</a:t>
            </a:r>
            <a:endParaRPr b="0" i="0" sz="1100" u="none" cap="none" strike="noStrike">
              <a:solidFill>
                <a:srgbClr val="000000"/>
              </a:solidFill>
              <a:latin typeface="Arial"/>
              <a:ea typeface="Arial"/>
              <a:cs typeface="Arial"/>
              <a:sym typeface="Arial"/>
            </a:endParaRPr>
          </a:p>
        </p:txBody>
      </p:sp>
    </p:spTree>
  </p:cSld>
  <p:clrMapOvr>
    <a:masterClrMapping/>
  </p:clrMapOvr>
  <p:extLst>
    <p:ext uri="{DCECCB84-F9BA-43D5-87BE-67443E8EF086}">
      <p15:sldGuideLst>
        <p15:guide id="1" orient="horz" pos="810">
          <p15:clr>
            <a:srgbClr val="FBAE40"/>
          </p15:clr>
        </p15:guide>
        <p15:guide id="2" orient="horz" pos="936">
          <p15:clr>
            <a:srgbClr val="FBAE40"/>
          </p15:clr>
        </p15:guide>
        <p15:guide id="3" orient="horz" pos="270">
          <p15:clr>
            <a:srgbClr val="FBAE40"/>
          </p15:clr>
        </p15:guide>
        <p15:guide id="4" orient="horz" pos="2970">
          <p15:clr>
            <a:srgbClr val="FBAE40"/>
          </p15:clr>
        </p15:guide>
        <p15:guide id="5" orient="horz" pos="2844">
          <p15:clr>
            <a:srgbClr val="FBAE40"/>
          </p15:clr>
        </p15:guide>
      </p15:sldGuideLst>
    </p:ext>
  </p:extLst>
</p:sldLayout>
</file>

<file path=ppt/slideLayouts/slideLayout5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data-navy-wave">
  <p:cSld name="Big data-navy-wave">
    <p:bg>
      <p:bgPr>
        <a:solidFill>
          <a:schemeClr val="dk1"/>
        </a:solidFill>
      </p:bgPr>
    </p:bg>
    <p:spTree>
      <p:nvGrpSpPr>
        <p:cNvPr id="393" name="Shape 393"/>
        <p:cNvGrpSpPr/>
        <p:nvPr/>
      </p:nvGrpSpPr>
      <p:grpSpPr>
        <a:xfrm>
          <a:off x="0" y="0"/>
          <a:ext cx="0" cy="0"/>
          <a:chOff x="0" y="0"/>
          <a:chExt cx="0" cy="0"/>
        </a:xfrm>
      </p:grpSpPr>
      <p:pic>
        <p:nvPicPr>
          <p:cNvPr id="394" name="Google Shape;394;p55"/>
          <p:cNvPicPr preferRelativeResize="0"/>
          <p:nvPr/>
        </p:nvPicPr>
        <p:blipFill rotWithShape="1">
          <a:blip r:embed="rId2">
            <a:alphaModFix/>
          </a:blip>
          <a:srcRect b="41448" l="11294" r="30246" t="0"/>
          <a:stretch/>
        </p:blipFill>
        <p:spPr>
          <a:xfrm>
            <a:off x="0" y="3885366"/>
            <a:ext cx="9144000" cy="1258134"/>
          </a:xfrm>
          <a:prstGeom prst="rect">
            <a:avLst/>
          </a:prstGeom>
          <a:noFill/>
          <a:ln>
            <a:noFill/>
          </a:ln>
        </p:spPr>
      </p:pic>
      <p:sp>
        <p:nvSpPr>
          <p:cNvPr id="395" name="Google Shape;395;p55"/>
          <p:cNvSpPr txBox="1"/>
          <p:nvPr>
            <p:ph type="title"/>
          </p:nvPr>
        </p:nvSpPr>
        <p:spPr>
          <a:xfrm>
            <a:off x="771525" y="1878884"/>
            <a:ext cx="7601100" cy="1008300"/>
          </a:xfrm>
          <a:prstGeom prst="rect">
            <a:avLst/>
          </a:prstGeom>
          <a:noFill/>
          <a:ln>
            <a:noFill/>
          </a:ln>
        </p:spPr>
        <p:txBody>
          <a:bodyPr anchorCtr="0" anchor="b" bIns="0" lIns="0" spcFirstLastPara="1" rIns="0" wrap="square" tIns="0">
            <a:noAutofit/>
          </a:bodyPr>
          <a:lstStyle>
            <a:lvl1pPr lvl="0" rtl="0" algn="ctr">
              <a:lnSpc>
                <a:spcPct val="90000"/>
              </a:lnSpc>
              <a:spcBef>
                <a:spcPts val="0"/>
              </a:spcBef>
              <a:spcAft>
                <a:spcPts val="0"/>
              </a:spcAft>
              <a:buClr>
                <a:schemeClr val="lt1"/>
              </a:buClr>
              <a:buSzPts val="6000"/>
              <a:buFont typeface="Avenir"/>
              <a:buNone/>
              <a:defRPr sz="6000">
                <a:solidFill>
                  <a:schemeClr val="lt1"/>
                </a:solidFill>
              </a:defRPr>
            </a:lvl1pPr>
            <a:lvl2pPr lvl="1" rtl="0" algn="l">
              <a:lnSpc>
                <a:spcPct val="100000"/>
              </a:lnSpc>
              <a:spcBef>
                <a:spcPts val="0"/>
              </a:spcBef>
              <a:spcAft>
                <a:spcPts val="0"/>
              </a:spcAft>
              <a:buSzPts val="1100"/>
              <a:buNone/>
              <a:defRPr sz="1100"/>
            </a:lvl2pPr>
            <a:lvl3pPr lvl="2" rtl="0" algn="l">
              <a:lnSpc>
                <a:spcPct val="100000"/>
              </a:lnSpc>
              <a:spcBef>
                <a:spcPts val="0"/>
              </a:spcBef>
              <a:spcAft>
                <a:spcPts val="0"/>
              </a:spcAft>
              <a:buSzPts val="1100"/>
              <a:buNone/>
              <a:defRPr sz="1100"/>
            </a:lvl3pPr>
            <a:lvl4pPr lvl="3" rtl="0" algn="l">
              <a:lnSpc>
                <a:spcPct val="100000"/>
              </a:lnSpc>
              <a:spcBef>
                <a:spcPts val="0"/>
              </a:spcBef>
              <a:spcAft>
                <a:spcPts val="0"/>
              </a:spcAft>
              <a:buSzPts val="1100"/>
              <a:buNone/>
              <a:defRPr sz="1100"/>
            </a:lvl4pPr>
            <a:lvl5pPr lvl="4" rtl="0" algn="l">
              <a:lnSpc>
                <a:spcPct val="100000"/>
              </a:lnSpc>
              <a:spcBef>
                <a:spcPts val="0"/>
              </a:spcBef>
              <a:spcAft>
                <a:spcPts val="0"/>
              </a:spcAft>
              <a:buSzPts val="1100"/>
              <a:buNone/>
              <a:defRPr sz="1100"/>
            </a:lvl5pPr>
            <a:lvl6pPr lvl="5" rtl="0" algn="l">
              <a:lnSpc>
                <a:spcPct val="100000"/>
              </a:lnSpc>
              <a:spcBef>
                <a:spcPts val="0"/>
              </a:spcBef>
              <a:spcAft>
                <a:spcPts val="0"/>
              </a:spcAft>
              <a:buSzPts val="1100"/>
              <a:buNone/>
              <a:defRPr sz="1100"/>
            </a:lvl6pPr>
            <a:lvl7pPr lvl="6" rtl="0" algn="l">
              <a:lnSpc>
                <a:spcPct val="100000"/>
              </a:lnSpc>
              <a:spcBef>
                <a:spcPts val="0"/>
              </a:spcBef>
              <a:spcAft>
                <a:spcPts val="0"/>
              </a:spcAft>
              <a:buSzPts val="1100"/>
              <a:buNone/>
              <a:defRPr sz="1100"/>
            </a:lvl7pPr>
            <a:lvl8pPr lvl="7" rtl="0" algn="l">
              <a:lnSpc>
                <a:spcPct val="100000"/>
              </a:lnSpc>
              <a:spcBef>
                <a:spcPts val="0"/>
              </a:spcBef>
              <a:spcAft>
                <a:spcPts val="0"/>
              </a:spcAft>
              <a:buSzPts val="1100"/>
              <a:buNone/>
              <a:defRPr sz="1100"/>
            </a:lvl8pPr>
            <a:lvl9pPr lvl="8" rtl="0" algn="l">
              <a:lnSpc>
                <a:spcPct val="100000"/>
              </a:lnSpc>
              <a:spcBef>
                <a:spcPts val="0"/>
              </a:spcBef>
              <a:spcAft>
                <a:spcPts val="0"/>
              </a:spcAft>
              <a:buSzPts val="1100"/>
              <a:buNone/>
              <a:defRPr sz="1100"/>
            </a:lvl9pPr>
          </a:lstStyle>
          <a:p/>
        </p:txBody>
      </p:sp>
      <p:sp>
        <p:nvSpPr>
          <p:cNvPr id="396" name="Google Shape;396;p55"/>
          <p:cNvSpPr txBox="1"/>
          <p:nvPr>
            <p:ph idx="12" type="sldNum"/>
          </p:nvPr>
        </p:nvSpPr>
        <p:spPr>
          <a:xfrm>
            <a:off x="7629525" y="4767263"/>
            <a:ext cx="7431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700"/>
              <a:buFont typeface="Arial"/>
              <a:buNone/>
              <a:defRPr b="0" i="0" sz="700" u="none" cap="none" strike="noStrike">
                <a:solidFill>
                  <a:schemeClr val="lt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700"/>
              <a:buFont typeface="Arial"/>
              <a:buNone/>
              <a:defRPr b="0" i="0" sz="700" u="none" cap="none" strike="noStrike">
                <a:solidFill>
                  <a:schemeClr val="lt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700"/>
              <a:buFont typeface="Arial"/>
              <a:buNone/>
              <a:defRPr b="0" i="0" sz="700" u="none" cap="none" strike="noStrike">
                <a:solidFill>
                  <a:schemeClr val="lt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700"/>
              <a:buFont typeface="Arial"/>
              <a:buNone/>
              <a:defRPr b="0" i="0" sz="700" u="none" cap="none" strike="noStrike">
                <a:solidFill>
                  <a:schemeClr val="lt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700"/>
              <a:buFont typeface="Arial"/>
              <a:buNone/>
              <a:defRPr b="0" i="0" sz="700" u="none" cap="none" strike="noStrike">
                <a:solidFill>
                  <a:schemeClr val="lt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700"/>
              <a:buFont typeface="Arial"/>
              <a:buNone/>
              <a:defRPr b="0" i="0" sz="700" u="none" cap="none" strike="noStrike">
                <a:solidFill>
                  <a:schemeClr val="lt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700"/>
              <a:buFont typeface="Arial"/>
              <a:buNone/>
              <a:defRPr b="0" i="0" sz="700" u="none" cap="none" strike="noStrike">
                <a:solidFill>
                  <a:schemeClr val="lt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700"/>
              <a:buFont typeface="Arial"/>
              <a:buNone/>
              <a:defRPr b="0" i="0" sz="700" u="none" cap="none" strike="noStrike">
                <a:solidFill>
                  <a:schemeClr val="lt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700"/>
              <a:buFont typeface="Arial"/>
              <a:buNone/>
              <a:defRPr b="0" i="0" sz="7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iw"/>
              <a:t>‹#›</a:t>
            </a:fld>
            <a:endParaRPr/>
          </a:p>
        </p:txBody>
      </p:sp>
      <p:sp>
        <p:nvSpPr>
          <p:cNvPr id="397" name="Google Shape;397;p55"/>
          <p:cNvSpPr txBox="1"/>
          <p:nvPr/>
        </p:nvSpPr>
        <p:spPr>
          <a:xfrm>
            <a:off x="771525" y="4752185"/>
            <a:ext cx="2762400" cy="2007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600"/>
              <a:buFont typeface="Arial"/>
              <a:buNone/>
            </a:pPr>
            <a:r>
              <a:rPr b="0" i="0" lang="iw" sz="600" u="none" cap="none" strike="noStrike">
                <a:solidFill>
                  <a:srgbClr val="FFFFFF"/>
                </a:solidFill>
                <a:latin typeface="Roboto"/>
                <a:ea typeface="Roboto"/>
                <a:cs typeface="Roboto"/>
                <a:sym typeface="Roboto"/>
              </a:rPr>
              <a:t>Workhuman</a:t>
            </a:r>
            <a:r>
              <a:rPr b="0" baseline="30000" i="0" lang="iw" sz="600" u="none" cap="none" strike="noStrike">
                <a:solidFill>
                  <a:srgbClr val="FFFFFF"/>
                </a:solidFill>
                <a:latin typeface="Roboto"/>
                <a:ea typeface="Roboto"/>
                <a:cs typeface="Roboto"/>
                <a:sym typeface="Roboto"/>
              </a:rPr>
              <a:t>® </a:t>
            </a:r>
            <a:r>
              <a:rPr b="0" i="0" lang="iw" sz="600" u="none" cap="none" strike="noStrike">
                <a:solidFill>
                  <a:srgbClr val="FFFFFF"/>
                </a:solidFill>
                <a:latin typeface="Roboto"/>
                <a:ea typeface="Roboto"/>
                <a:cs typeface="Roboto"/>
                <a:sym typeface="Roboto"/>
              </a:rPr>
              <a:t>confidential and proprietary</a:t>
            </a:r>
            <a:endParaRPr b="0" i="0" sz="1100" u="none" cap="none" strike="noStrike">
              <a:solidFill>
                <a:srgbClr val="000000"/>
              </a:solidFill>
              <a:latin typeface="Arial"/>
              <a:ea typeface="Arial"/>
              <a:cs typeface="Arial"/>
              <a:sym typeface="Arial"/>
            </a:endParaRPr>
          </a:p>
        </p:txBody>
      </p:sp>
      <p:sp>
        <p:nvSpPr>
          <p:cNvPr id="398" name="Google Shape;398;p55"/>
          <p:cNvSpPr txBox="1"/>
          <p:nvPr/>
        </p:nvSpPr>
        <p:spPr>
          <a:xfrm>
            <a:off x="1776845" y="3011494"/>
            <a:ext cx="5413800" cy="1008300"/>
          </a:xfrm>
          <a:prstGeom prst="rect">
            <a:avLst/>
          </a:prstGeom>
          <a:noFill/>
          <a:ln>
            <a:noFill/>
          </a:ln>
        </p:spPr>
        <p:txBody>
          <a:bodyPr anchorCtr="0" anchor="t" bIns="0" lIns="0" spcFirstLastPara="1" rIns="0" wrap="square" tIns="0">
            <a:noAutofit/>
          </a:bodyPr>
          <a:lstStyle/>
          <a:p>
            <a:pPr indent="0" lvl="0" marL="0" marR="0" rtl="0" algn="l">
              <a:lnSpc>
                <a:spcPct val="90000"/>
              </a:lnSpc>
              <a:spcBef>
                <a:spcPts val="0"/>
              </a:spcBef>
              <a:spcAft>
                <a:spcPts val="0"/>
              </a:spcAft>
              <a:buClr>
                <a:schemeClr val="lt1"/>
              </a:buClr>
              <a:buSzPts val="2400"/>
              <a:buFont typeface="Avenir"/>
              <a:buNone/>
            </a:pPr>
            <a:r>
              <a:t/>
            </a:r>
            <a:endParaRPr b="1" i="0" sz="2400" u="none" cap="none" strike="noStrike">
              <a:solidFill>
                <a:schemeClr val="accent2"/>
              </a:solidFill>
              <a:latin typeface="Avenir"/>
              <a:ea typeface="Avenir"/>
              <a:cs typeface="Avenir"/>
              <a:sym typeface="Avenir"/>
            </a:endParaRPr>
          </a:p>
        </p:txBody>
      </p:sp>
      <p:sp>
        <p:nvSpPr>
          <p:cNvPr id="399" name="Google Shape;399;p55"/>
          <p:cNvSpPr txBox="1"/>
          <p:nvPr>
            <p:ph idx="1" type="body"/>
          </p:nvPr>
        </p:nvSpPr>
        <p:spPr>
          <a:xfrm>
            <a:off x="2079265" y="3011493"/>
            <a:ext cx="4985700" cy="1095300"/>
          </a:xfrm>
          <a:prstGeom prst="rect">
            <a:avLst/>
          </a:prstGeom>
          <a:noFill/>
          <a:ln>
            <a:noFill/>
          </a:ln>
        </p:spPr>
        <p:txBody>
          <a:bodyPr anchorCtr="0" anchor="t" bIns="68575" lIns="0" spcFirstLastPara="1" rIns="0" wrap="square" tIns="0">
            <a:noAutofit/>
          </a:bodyPr>
          <a:lstStyle>
            <a:lvl1pPr indent="-228600" lvl="0" marL="457200" rtl="0" algn="l">
              <a:lnSpc>
                <a:spcPct val="90000"/>
              </a:lnSpc>
              <a:spcBef>
                <a:spcPts val="1500"/>
              </a:spcBef>
              <a:spcAft>
                <a:spcPts val="0"/>
              </a:spcAft>
              <a:buClr>
                <a:schemeClr val="accent2"/>
              </a:buClr>
              <a:buSzPts val="2400"/>
              <a:buNone/>
              <a:defRPr sz="2400">
                <a:solidFill>
                  <a:schemeClr val="accent2"/>
                </a:solidFill>
                <a:latin typeface="Avenir"/>
                <a:ea typeface="Avenir"/>
                <a:cs typeface="Avenir"/>
                <a:sym typeface="Avenir"/>
              </a:defRPr>
            </a:lvl1pPr>
            <a:lvl2pPr indent="-317500" lvl="1" marL="914400" rtl="0" algn="l">
              <a:lnSpc>
                <a:spcPct val="90000"/>
              </a:lnSpc>
              <a:spcBef>
                <a:spcPts val="400"/>
              </a:spcBef>
              <a:spcAft>
                <a:spcPts val="0"/>
              </a:spcAft>
              <a:buClr>
                <a:schemeClr val="dk1"/>
              </a:buClr>
              <a:buSzPts val="1400"/>
              <a:buChar char="•"/>
              <a:defRPr sz="1100"/>
            </a:lvl2pPr>
            <a:lvl3pPr indent="-317500" lvl="2" marL="1371600" rtl="0" algn="l">
              <a:lnSpc>
                <a:spcPct val="90000"/>
              </a:lnSpc>
              <a:spcBef>
                <a:spcPts val="400"/>
              </a:spcBef>
              <a:spcAft>
                <a:spcPts val="0"/>
              </a:spcAft>
              <a:buClr>
                <a:schemeClr val="dk1"/>
              </a:buClr>
              <a:buSzPts val="1400"/>
              <a:buChar char="•"/>
              <a:defRPr sz="1100"/>
            </a:lvl3pPr>
            <a:lvl4pPr indent="-317500" lvl="3" marL="1828800" rtl="0" algn="l">
              <a:lnSpc>
                <a:spcPct val="90000"/>
              </a:lnSpc>
              <a:spcBef>
                <a:spcPts val="400"/>
              </a:spcBef>
              <a:spcAft>
                <a:spcPts val="0"/>
              </a:spcAft>
              <a:buClr>
                <a:schemeClr val="dk1"/>
              </a:buClr>
              <a:buSzPts val="1400"/>
              <a:buChar char="•"/>
              <a:defRPr sz="1100"/>
            </a:lvl4pPr>
            <a:lvl5pPr indent="-317500" lvl="4" marL="2286000" rtl="0" algn="l">
              <a:lnSpc>
                <a:spcPct val="90000"/>
              </a:lnSpc>
              <a:spcBef>
                <a:spcPts val="400"/>
              </a:spcBef>
              <a:spcAft>
                <a:spcPts val="0"/>
              </a:spcAft>
              <a:buClr>
                <a:schemeClr val="dk1"/>
              </a:buClr>
              <a:buSzPts val="1400"/>
              <a:buChar char="•"/>
              <a:defRPr sz="1100"/>
            </a:lvl5pPr>
            <a:lvl6pPr indent="-317500" lvl="5" marL="2743200" rtl="0" algn="l">
              <a:lnSpc>
                <a:spcPct val="90000"/>
              </a:lnSpc>
              <a:spcBef>
                <a:spcPts val="400"/>
              </a:spcBef>
              <a:spcAft>
                <a:spcPts val="0"/>
              </a:spcAft>
              <a:buClr>
                <a:schemeClr val="dk1"/>
              </a:buClr>
              <a:buSzPts val="1400"/>
              <a:buChar char="•"/>
              <a:defRPr sz="1100"/>
            </a:lvl6pPr>
            <a:lvl7pPr indent="-317500" lvl="6" marL="3200400" rtl="0" algn="l">
              <a:lnSpc>
                <a:spcPct val="90000"/>
              </a:lnSpc>
              <a:spcBef>
                <a:spcPts val="400"/>
              </a:spcBef>
              <a:spcAft>
                <a:spcPts val="0"/>
              </a:spcAft>
              <a:buClr>
                <a:schemeClr val="dk1"/>
              </a:buClr>
              <a:buSzPts val="1400"/>
              <a:buChar char="•"/>
              <a:defRPr sz="1100"/>
            </a:lvl7pPr>
            <a:lvl8pPr indent="-317500" lvl="7" marL="3657600" rtl="0" algn="l">
              <a:lnSpc>
                <a:spcPct val="90000"/>
              </a:lnSpc>
              <a:spcBef>
                <a:spcPts val="400"/>
              </a:spcBef>
              <a:spcAft>
                <a:spcPts val="0"/>
              </a:spcAft>
              <a:buClr>
                <a:schemeClr val="dk1"/>
              </a:buClr>
              <a:buSzPts val="1400"/>
              <a:buChar char="•"/>
              <a:defRPr sz="1100"/>
            </a:lvl8pPr>
            <a:lvl9pPr indent="-317500" lvl="8" marL="4114800" rtl="0" algn="l">
              <a:lnSpc>
                <a:spcPct val="90000"/>
              </a:lnSpc>
              <a:spcBef>
                <a:spcPts val="400"/>
              </a:spcBef>
              <a:spcAft>
                <a:spcPts val="0"/>
              </a:spcAft>
              <a:buClr>
                <a:schemeClr val="dk1"/>
              </a:buClr>
              <a:buSzPts val="1400"/>
              <a:buChar char="•"/>
              <a:defRPr sz="1100"/>
            </a:lvl9pPr>
          </a:lstStyle>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right_white">
  <p:cSld name="Image right_white">
    <p:bg>
      <p:bgPr>
        <a:solidFill>
          <a:srgbClr val="FFFFFF"/>
        </a:solidFill>
      </p:bgPr>
    </p:bg>
    <p:spTree>
      <p:nvGrpSpPr>
        <p:cNvPr id="400" name="Shape 400"/>
        <p:cNvGrpSpPr/>
        <p:nvPr/>
      </p:nvGrpSpPr>
      <p:grpSpPr>
        <a:xfrm>
          <a:off x="0" y="0"/>
          <a:ext cx="0" cy="0"/>
          <a:chOff x="0" y="0"/>
          <a:chExt cx="0" cy="0"/>
        </a:xfrm>
      </p:grpSpPr>
      <p:sp>
        <p:nvSpPr>
          <p:cNvPr id="401" name="Google Shape;401;p56"/>
          <p:cNvSpPr txBox="1"/>
          <p:nvPr>
            <p:ph type="title"/>
          </p:nvPr>
        </p:nvSpPr>
        <p:spPr>
          <a:xfrm>
            <a:off x="771525" y="0"/>
            <a:ext cx="3800400" cy="1200300"/>
          </a:xfrm>
          <a:prstGeom prst="rect">
            <a:avLst/>
          </a:prstGeom>
          <a:noFill/>
          <a:ln>
            <a:noFill/>
          </a:ln>
        </p:spPr>
        <p:txBody>
          <a:bodyPr anchorCtr="0" anchor="b" bIns="0" lIns="0" spcFirstLastPara="1" rIns="0" wrap="square" tIns="0">
            <a:noAutofit/>
          </a:bodyPr>
          <a:lstStyle>
            <a:lvl1pPr lvl="0" rtl="0" algn="l">
              <a:lnSpc>
                <a:spcPct val="90000"/>
              </a:lnSpc>
              <a:spcBef>
                <a:spcPts val="0"/>
              </a:spcBef>
              <a:spcAft>
                <a:spcPts val="0"/>
              </a:spcAft>
              <a:buClr>
                <a:schemeClr val="dk1"/>
              </a:buClr>
              <a:buSzPts val="2700"/>
              <a:buFont typeface="Avenir"/>
              <a:buNone/>
              <a:defRPr sz="2700"/>
            </a:lvl1pPr>
            <a:lvl2pPr lvl="1" rtl="0" algn="l">
              <a:lnSpc>
                <a:spcPct val="100000"/>
              </a:lnSpc>
              <a:spcBef>
                <a:spcPts val="0"/>
              </a:spcBef>
              <a:spcAft>
                <a:spcPts val="0"/>
              </a:spcAft>
              <a:buSzPts val="1100"/>
              <a:buNone/>
              <a:defRPr sz="1100"/>
            </a:lvl2pPr>
            <a:lvl3pPr lvl="2" rtl="0" algn="l">
              <a:lnSpc>
                <a:spcPct val="100000"/>
              </a:lnSpc>
              <a:spcBef>
                <a:spcPts val="0"/>
              </a:spcBef>
              <a:spcAft>
                <a:spcPts val="0"/>
              </a:spcAft>
              <a:buSzPts val="1100"/>
              <a:buNone/>
              <a:defRPr sz="1100"/>
            </a:lvl3pPr>
            <a:lvl4pPr lvl="3" rtl="0" algn="l">
              <a:lnSpc>
                <a:spcPct val="100000"/>
              </a:lnSpc>
              <a:spcBef>
                <a:spcPts val="0"/>
              </a:spcBef>
              <a:spcAft>
                <a:spcPts val="0"/>
              </a:spcAft>
              <a:buSzPts val="1100"/>
              <a:buNone/>
              <a:defRPr sz="1100"/>
            </a:lvl4pPr>
            <a:lvl5pPr lvl="4" rtl="0" algn="l">
              <a:lnSpc>
                <a:spcPct val="100000"/>
              </a:lnSpc>
              <a:spcBef>
                <a:spcPts val="0"/>
              </a:spcBef>
              <a:spcAft>
                <a:spcPts val="0"/>
              </a:spcAft>
              <a:buSzPts val="1100"/>
              <a:buNone/>
              <a:defRPr sz="1100"/>
            </a:lvl5pPr>
            <a:lvl6pPr lvl="5" rtl="0" algn="l">
              <a:lnSpc>
                <a:spcPct val="100000"/>
              </a:lnSpc>
              <a:spcBef>
                <a:spcPts val="0"/>
              </a:spcBef>
              <a:spcAft>
                <a:spcPts val="0"/>
              </a:spcAft>
              <a:buSzPts val="1100"/>
              <a:buNone/>
              <a:defRPr sz="1100"/>
            </a:lvl6pPr>
            <a:lvl7pPr lvl="6" rtl="0" algn="l">
              <a:lnSpc>
                <a:spcPct val="100000"/>
              </a:lnSpc>
              <a:spcBef>
                <a:spcPts val="0"/>
              </a:spcBef>
              <a:spcAft>
                <a:spcPts val="0"/>
              </a:spcAft>
              <a:buSzPts val="1100"/>
              <a:buNone/>
              <a:defRPr sz="1100"/>
            </a:lvl7pPr>
            <a:lvl8pPr lvl="7" rtl="0" algn="l">
              <a:lnSpc>
                <a:spcPct val="100000"/>
              </a:lnSpc>
              <a:spcBef>
                <a:spcPts val="0"/>
              </a:spcBef>
              <a:spcAft>
                <a:spcPts val="0"/>
              </a:spcAft>
              <a:buSzPts val="1100"/>
              <a:buNone/>
              <a:defRPr sz="1100"/>
            </a:lvl8pPr>
            <a:lvl9pPr lvl="8" rtl="0" algn="l">
              <a:lnSpc>
                <a:spcPct val="100000"/>
              </a:lnSpc>
              <a:spcBef>
                <a:spcPts val="0"/>
              </a:spcBef>
              <a:spcAft>
                <a:spcPts val="0"/>
              </a:spcAft>
              <a:buSzPts val="1100"/>
              <a:buNone/>
              <a:defRPr sz="1100"/>
            </a:lvl9pPr>
          </a:lstStyle>
          <a:p/>
        </p:txBody>
      </p:sp>
      <p:sp>
        <p:nvSpPr>
          <p:cNvPr id="402" name="Google Shape;402;p56"/>
          <p:cNvSpPr txBox="1"/>
          <p:nvPr>
            <p:ph idx="12" type="sldNum"/>
          </p:nvPr>
        </p:nvSpPr>
        <p:spPr>
          <a:xfrm>
            <a:off x="4600575" y="4767263"/>
            <a:ext cx="7431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iw"/>
              <a:t>‹#›</a:t>
            </a:fld>
            <a:endParaRPr/>
          </a:p>
        </p:txBody>
      </p:sp>
      <p:sp>
        <p:nvSpPr>
          <p:cNvPr id="403" name="Google Shape;403;p56"/>
          <p:cNvSpPr txBox="1"/>
          <p:nvPr>
            <p:ph idx="1" type="body"/>
          </p:nvPr>
        </p:nvSpPr>
        <p:spPr>
          <a:xfrm>
            <a:off x="771524" y="1485901"/>
            <a:ext cx="4137000" cy="3069600"/>
          </a:xfrm>
          <a:prstGeom prst="rect">
            <a:avLst/>
          </a:prstGeom>
          <a:noFill/>
          <a:ln>
            <a:noFill/>
          </a:ln>
        </p:spPr>
        <p:txBody>
          <a:bodyPr anchorCtr="0" anchor="t" bIns="68575" lIns="0" spcFirstLastPara="1" rIns="0" wrap="square" tIns="0">
            <a:noAutofit/>
          </a:bodyPr>
          <a:lstStyle>
            <a:lvl1pPr indent="-228600" lvl="0" marL="457200" rtl="0" algn="l">
              <a:lnSpc>
                <a:spcPct val="90000"/>
              </a:lnSpc>
              <a:spcBef>
                <a:spcPts val="1500"/>
              </a:spcBef>
              <a:spcAft>
                <a:spcPts val="0"/>
              </a:spcAft>
              <a:buClr>
                <a:schemeClr val="dk1"/>
              </a:buClr>
              <a:buSzPts val="1200"/>
              <a:buNone/>
              <a:defRPr b="0" sz="1100"/>
            </a:lvl1pPr>
            <a:lvl2pPr indent="-317500" lvl="1" marL="914400" rtl="0" algn="l">
              <a:lnSpc>
                <a:spcPct val="90000"/>
              </a:lnSpc>
              <a:spcBef>
                <a:spcPts val="400"/>
              </a:spcBef>
              <a:spcAft>
                <a:spcPts val="0"/>
              </a:spcAft>
              <a:buClr>
                <a:schemeClr val="dk1"/>
              </a:buClr>
              <a:buSzPts val="1400"/>
              <a:buChar char="•"/>
              <a:defRPr sz="1100"/>
            </a:lvl2pPr>
            <a:lvl3pPr indent="-317500" lvl="2" marL="1371600" rtl="0" algn="l">
              <a:lnSpc>
                <a:spcPct val="90000"/>
              </a:lnSpc>
              <a:spcBef>
                <a:spcPts val="400"/>
              </a:spcBef>
              <a:spcAft>
                <a:spcPts val="0"/>
              </a:spcAft>
              <a:buClr>
                <a:schemeClr val="dk1"/>
              </a:buClr>
              <a:buSzPts val="1400"/>
              <a:buChar char="•"/>
              <a:defRPr sz="1100"/>
            </a:lvl3pPr>
            <a:lvl4pPr indent="-317500" lvl="3" marL="1828800" rtl="0" algn="l">
              <a:lnSpc>
                <a:spcPct val="90000"/>
              </a:lnSpc>
              <a:spcBef>
                <a:spcPts val="400"/>
              </a:spcBef>
              <a:spcAft>
                <a:spcPts val="0"/>
              </a:spcAft>
              <a:buClr>
                <a:schemeClr val="dk1"/>
              </a:buClr>
              <a:buSzPts val="1400"/>
              <a:buChar char="•"/>
              <a:defRPr sz="1100"/>
            </a:lvl4pPr>
            <a:lvl5pPr indent="-317500" lvl="4" marL="2286000" rtl="0" algn="l">
              <a:lnSpc>
                <a:spcPct val="90000"/>
              </a:lnSpc>
              <a:spcBef>
                <a:spcPts val="400"/>
              </a:spcBef>
              <a:spcAft>
                <a:spcPts val="0"/>
              </a:spcAft>
              <a:buClr>
                <a:schemeClr val="dk1"/>
              </a:buClr>
              <a:buSzPts val="1400"/>
              <a:buChar char="•"/>
              <a:defRPr sz="1100"/>
            </a:lvl5pPr>
            <a:lvl6pPr indent="-317500" lvl="5" marL="2743200" rtl="0" algn="l">
              <a:lnSpc>
                <a:spcPct val="90000"/>
              </a:lnSpc>
              <a:spcBef>
                <a:spcPts val="400"/>
              </a:spcBef>
              <a:spcAft>
                <a:spcPts val="0"/>
              </a:spcAft>
              <a:buClr>
                <a:schemeClr val="dk1"/>
              </a:buClr>
              <a:buSzPts val="1400"/>
              <a:buChar char="•"/>
              <a:defRPr sz="1100"/>
            </a:lvl6pPr>
            <a:lvl7pPr indent="-317500" lvl="6" marL="3200400" rtl="0" algn="l">
              <a:lnSpc>
                <a:spcPct val="90000"/>
              </a:lnSpc>
              <a:spcBef>
                <a:spcPts val="400"/>
              </a:spcBef>
              <a:spcAft>
                <a:spcPts val="0"/>
              </a:spcAft>
              <a:buClr>
                <a:schemeClr val="dk1"/>
              </a:buClr>
              <a:buSzPts val="1400"/>
              <a:buChar char="•"/>
              <a:defRPr sz="1100"/>
            </a:lvl7pPr>
            <a:lvl8pPr indent="-317500" lvl="7" marL="3657600" rtl="0" algn="l">
              <a:lnSpc>
                <a:spcPct val="90000"/>
              </a:lnSpc>
              <a:spcBef>
                <a:spcPts val="400"/>
              </a:spcBef>
              <a:spcAft>
                <a:spcPts val="0"/>
              </a:spcAft>
              <a:buClr>
                <a:schemeClr val="dk1"/>
              </a:buClr>
              <a:buSzPts val="1400"/>
              <a:buChar char="•"/>
              <a:defRPr sz="1100"/>
            </a:lvl8pPr>
            <a:lvl9pPr indent="-317500" lvl="8" marL="4114800" rtl="0" algn="l">
              <a:lnSpc>
                <a:spcPct val="90000"/>
              </a:lnSpc>
              <a:spcBef>
                <a:spcPts val="400"/>
              </a:spcBef>
              <a:spcAft>
                <a:spcPts val="0"/>
              </a:spcAft>
              <a:buClr>
                <a:schemeClr val="dk1"/>
              </a:buClr>
              <a:buSzPts val="1400"/>
              <a:buChar char="•"/>
              <a:defRPr sz="1100"/>
            </a:lvl9pPr>
          </a:lstStyle>
          <a:p/>
        </p:txBody>
      </p:sp>
      <p:cxnSp>
        <p:nvCxnSpPr>
          <p:cNvPr id="404" name="Google Shape;404;p56"/>
          <p:cNvCxnSpPr/>
          <p:nvPr/>
        </p:nvCxnSpPr>
        <p:spPr>
          <a:xfrm>
            <a:off x="771525" y="1293094"/>
            <a:ext cx="3800400" cy="0"/>
          </a:xfrm>
          <a:prstGeom prst="straightConnector1">
            <a:avLst/>
          </a:prstGeom>
          <a:noFill/>
          <a:ln cap="flat" cmpd="sng" w="9525">
            <a:solidFill>
              <a:schemeClr val="dk1"/>
            </a:solidFill>
            <a:prstDash val="solid"/>
            <a:miter lim="800000"/>
            <a:headEnd len="sm" w="sm" type="none"/>
            <a:tailEnd len="sm" w="sm" type="none"/>
          </a:ln>
        </p:spPr>
      </p:cxnSp>
      <p:sp>
        <p:nvSpPr>
          <p:cNvPr id="405" name="Google Shape;405;p56"/>
          <p:cNvSpPr txBox="1"/>
          <p:nvPr/>
        </p:nvSpPr>
        <p:spPr>
          <a:xfrm>
            <a:off x="771525" y="4752185"/>
            <a:ext cx="2762400" cy="2007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600"/>
              <a:buFont typeface="Arial"/>
              <a:buNone/>
            </a:pPr>
            <a:r>
              <a:rPr b="0" i="0" lang="iw" sz="600" u="none" cap="none" strike="noStrike">
                <a:solidFill>
                  <a:schemeClr val="dk1"/>
                </a:solidFill>
                <a:latin typeface="Roboto"/>
                <a:ea typeface="Roboto"/>
                <a:cs typeface="Roboto"/>
                <a:sym typeface="Roboto"/>
              </a:rPr>
              <a:t>Workhuman</a:t>
            </a:r>
            <a:r>
              <a:rPr b="0" baseline="30000" i="0" lang="iw" sz="600" u="none" cap="none" strike="noStrike">
                <a:solidFill>
                  <a:schemeClr val="dk1"/>
                </a:solidFill>
                <a:latin typeface="Roboto"/>
                <a:ea typeface="Roboto"/>
                <a:cs typeface="Roboto"/>
                <a:sym typeface="Roboto"/>
              </a:rPr>
              <a:t>® </a:t>
            </a:r>
            <a:r>
              <a:rPr b="0" i="0" lang="iw" sz="600" u="none" cap="none" strike="noStrike">
                <a:solidFill>
                  <a:schemeClr val="dk1"/>
                </a:solidFill>
                <a:latin typeface="Roboto"/>
                <a:ea typeface="Roboto"/>
                <a:cs typeface="Roboto"/>
                <a:sym typeface="Roboto"/>
              </a:rPr>
              <a:t>confidential and proprietary</a:t>
            </a:r>
            <a:endParaRPr b="0" i="0" sz="1100" u="none" cap="none" strike="noStrike">
              <a:solidFill>
                <a:srgbClr val="000000"/>
              </a:solidFill>
              <a:latin typeface="Arial"/>
              <a:ea typeface="Arial"/>
              <a:cs typeface="Arial"/>
              <a:sym typeface="Arial"/>
            </a:endParaRPr>
          </a:p>
        </p:txBody>
      </p:sp>
      <p:sp>
        <p:nvSpPr>
          <p:cNvPr id="406" name="Google Shape;406;p56"/>
          <p:cNvSpPr/>
          <p:nvPr>
            <p:ph idx="2" type="pic"/>
          </p:nvPr>
        </p:nvSpPr>
        <p:spPr>
          <a:xfrm>
            <a:off x="5340257" y="0"/>
            <a:ext cx="3791400" cy="5143500"/>
          </a:xfrm>
          <a:prstGeom prst="rect">
            <a:avLst/>
          </a:prstGeom>
          <a:solidFill>
            <a:schemeClr val="lt1"/>
          </a:solidFill>
          <a:ln>
            <a:noFill/>
          </a:ln>
        </p:spPr>
      </p:sp>
    </p:spTree>
  </p:cSld>
  <p:clrMapOvr>
    <a:masterClrMapping/>
  </p:clrMapOvr>
</p:sldLayout>
</file>

<file path=ppt/slideLayouts/slideLayout5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2" type="blank">
  <p:cSld name="BLANK">
    <p:bg>
      <p:bgPr>
        <a:solidFill>
          <a:srgbClr val="FFFFFF"/>
        </a:solidFill>
      </p:bgPr>
    </p:bg>
    <p:spTree>
      <p:nvGrpSpPr>
        <p:cNvPr id="407" name="Shape 407"/>
        <p:cNvGrpSpPr/>
        <p:nvPr/>
      </p:nvGrpSpPr>
      <p:grpSpPr>
        <a:xfrm>
          <a:off x="0" y="0"/>
          <a:ext cx="0" cy="0"/>
          <a:chOff x="0" y="0"/>
          <a:chExt cx="0" cy="0"/>
        </a:xfrm>
      </p:grpSpPr>
      <p:sp>
        <p:nvSpPr>
          <p:cNvPr id="408" name="Google Shape;408;p57"/>
          <p:cNvSpPr txBox="1"/>
          <p:nvPr>
            <p:ph idx="12" type="sldNum"/>
          </p:nvPr>
        </p:nvSpPr>
        <p:spPr>
          <a:xfrm>
            <a:off x="7629525" y="4767263"/>
            <a:ext cx="7431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iw"/>
              <a:t>‹#›</a:t>
            </a:fld>
            <a:endParaRPr/>
          </a:p>
        </p:txBody>
      </p:sp>
      <p:sp>
        <p:nvSpPr>
          <p:cNvPr id="409" name="Google Shape;409;p57"/>
          <p:cNvSpPr txBox="1"/>
          <p:nvPr/>
        </p:nvSpPr>
        <p:spPr>
          <a:xfrm>
            <a:off x="771525" y="4752185"/>
            <a:ext cx="2762400" cy="2007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600"/>
              <a:buFont typeface="Arial"/>
              <a:buNone/>
            </a:pPr>
            <a:r>
              <a:rPr b="0" i="0" lang="iw" sz="600" u="none" cap="none" strike="noStrike">
                <a:solidFill>
                  <a:schemeClr val="dk1"/>
                </a:solidFill>
                <a:latin typeface="Roboto"/>
                <a:ea typeface="Roboto"/>
                <a:cs typeface="Roboto"/>
                <a:sym typeface="Roboto"/>
              </a:rPr>
              <a:t>Workhuman</a:t>
            </a:r>
            <a:r>
              <a:rPr b="0" baseline="30000" i="0" lang="iw" sz="600" u="none" cap="none" strike="noStrike">
                <a:solidFill>
                  <a:schemeClr val="dk1"/>
                </a:solidFill>
                <a:latin typeface="Roboto"/>
                <a:ea typeface="Roboto"/>
                <a:cs typeface="Roboto"/>
                <a:sym typeface="Roboto"/>
              </a:rPr>
              <a:t>® </a:t>
            </a:r>
            <a:r>
              <a:rPr b="0" i="0" lang="iw" sz="600" u="none" cap="none" strike="noStrike">
                <a:solidFill>
                  <a:schemeClr val="dk1"/>
                </a:solidFill>
                <a:latin typeface="Roboto"/>
                <a:ea typeface="Roboto"/>
                <a:cs typeface="Roboto"/>
                <a:sym typeface="Roboto"/>
              </a:rPr>
              <a:t>confidential and proprietary</a:t>
            </a:r>
            <a:endParaRPr b="0" i="0" sz="11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1 2">
  <p:cSld name="TITLE_1_1_4">
    <p:spTree>
      <p:nvGrpSpPr>
        <p:cNvPr id="410" name="Shape 410"/>
        <p:cNvGrpSpPr/>
        <p:nvPr/>
      </p:nvGrpSpPr>
      <p:grpSpPr>
        <a:xfrm>
          <a:off x="0" y="0"/>
          <a:ext cx="0" cy="0"/>
          <a:chOff x="0" y="0"/>
          <a:chExt cx="0" cy="0"/>
        </a:xfrm>
      </p:grpSpPr>
      <p:pic>
        <p:nvPicPr>
          <p:cNvPr id="411" name="Google Shape;411;p58"/>
          <p:cNvPicPr preferRelativeResize="0"/>
          <p:nvPr/>
        </p:nvPicPr>
        <p:blipFill>
          <a:blip r:embed="rId2">
            <a:alphaModFix/>
          </a:blip>
          <a:stretch>
            <a:fillRect/>
          </a:stretch>
        </p:blipFill>
        <p:spPr>
          <a:xfrm>
            <a:off x="491450" y="4661975"/>
            <a:ext cx="490303" cy="107700"/>
          </a:xfrm>
          <a:prstGeom prst="rect">
            <a:avLst/>
          </a:prstGeom>
          <a:noFill/>
          <a:ln>
            <a:noFill/>
          </a:ln>
        </p:spPr>
      </p:pic>
      <p:sp>
        <p:nvSpPr>
          <p:cNvPr id="412" name="Google Shape;412;p58"/>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413" name="Google Shape;413;p58"/>
          <p:cNvSpPr txBox="1"/>
          <p:nvPr/>
        </p:nvSpPr>
        <p:spPr>
          <a:xfrm>
            <a:off x="8481696" y="15154"/>
            <a:ext cx="9606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w" sz="1000">
                <a:solidFill>
                  <a:schemeClr val="dk1"/>
                </a:solidFill>
                <a:latin typeface="Lustria"/>
                <a:ea typeface="Lustria"/>
                <a:cs typeface="Lustria"/>
                <a:sym typeface="Lustria"/>
              </a:rPr>
              <a:t>DRAFT</a:t>
            </a:r>
            <a:endParaRPr b="1" sz="500">
              <a:solidFill>
                <a:schemeClr val="dk1"/>
              </a:solidFill>
              <a:latin typeface="Lustria"/>
              <a:ea typeface="Lustria"/>
              <a:cs typeface="Lustria"/>
              <a:sym typeface="Lustria"/>
            </a:endParaRPr>
          </a:p>
        </p:txBody>
      </p:sp>
      <p:sp>
        <p:nvSpPr>
          <p:cNvPr id="414" name="Google Shape;414;p58"/>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lumns_white" type="twoTxTwoObj">
  <p:cSld name="TWO_OBJECTS_WITH_TEXT">
    <p:bg>
      <p:bgPr>
        <a:solidFill>
          <a:srgbClr val="FFFFFF"/>
        </a:solidFill>
      </p:bgPr>
    </p:bg>
    <p:spTree>
      <p:nvGrpSpPr>
        <p:cNvPr id="415" name="Shape 415"/>
        <p:cNvGrpSpPr/>
        <p:nvPr/>
      </p:nvGrpSpPr>
      <p:grpSpPr>
        <a:xfrm>
          <a:off x="0" y="0"/>
          <a:ext cx="0" cy="0"/>
          <a:chOff x="0" y="0"/>
          <a:chExt cx="0" cy="0"/>
        </a:xfrm>
      </p:grpSpPr>
      <p:sp>
        <p:nvSpPr>
          <p:cNvPr id="416" name="Google Shape;416;p59"/>
          <p:cNvSpPr txBox="1"/>
          <p:nvPr>
            <p:ph type="title"/>
          </p:nvPr>
        </p:nvSpPr>
        <p:spPr>
          <a:xfrm>
            <a:off x="771525" y="428624"/>
            <a:ext cx="5315100" cy="763800"/>
          </a:xfrm>
          <a:prstGeom prst="rect">
            <a:avLst/>
          </a:prstGeom>
          <a:noFill/>
          <a:ln>
            <a:noFill/>
          </a:ln>
        </p:spPr>
        <p:txBody>
          <a:bodyPr anchorCtr="0" anchor="b" bIns="0" lIns="0" spcFirstLastPara="1" rIns="0" wrap="square" tIns="0">
            <a:noAutofit/>
          </a:bodyPr>
          <a:lstStyle>
            <a:lvl1pPr lvl="0" rtl="0" algn="l">
              <a:lnSpc>
                <a:spcPct val="90000"/>
              </a:lnSpc>
              <a:spcBef>
                <a:spcPts val="0"/>
              </a:spcBef>
              <a:spcAft>
                <a:spcPts val="0"/>
              </a:spcAft>
              <a:buClr>
                <a:schemeClr val="dk1"/>
              </a:buClr>
              <a:buSzPts val="1400"/>
              <a:buNone/>
              <a:defRPr sz="1100"/>
            </a:lvl1pPr>
            <a:lvl2pPr lvl="1" rtl="0" algn="l">
              <a:lnSpc>
                <a:spcPct val="100000"/>
              </a:lnSpc>
              <a:spcBef>
                <a:spcPts val="0"/>
              </a:spcBef>
              <a:spcAft>
                <a:spcPts val="0"/>
              </a:spcAft>
              <a:buSzPts val="1100"/>
              <a:buNone/>
              <a:defRPr sz="1100"/>
            </a:lvl2pPr>
            <a:lvl3pPr lvl="2" rtl="0" algn="l">
              <a:lnSpc>
                <a:spcPct val="100000"/>
              </a:lnSpc>
              <a:spcBef>
                <a:spcPts val="0"/>
              </a:spcBef>
              <a:spcAft>
                <a:spcPts val="0"/>
              </a:spcAft>
              <a:buSzPts val="1100"/>
              <a:buNone/>
              <a:defRPr sz="1100"/>
            </a:lvl3pPr>
            <a:lvl4pPr lvl="3" rtl="0" algn="l">
              <a:lnSpc>
                <a:spcPct val="100000"/>
              </a:lnSpc>
              <a:spcBef>
                <a:spcPts val="0"/>
              </a:spcBef>
              <a:spcAft>
                <a:spcPts val="0"/>
              </a:spcAft>
              <a:buSzPts val="1100"/>
              <a:buNone/>
              <a:defRPr sz="1100"/>
            </a:lvl4pPr>
            <a:lvl5pPr lvl="4" rtl="0" algn="l">
              <a:lnSpc>
                <a:spcPct val="100000"/>
              </a:lnSpc>
              <a:spcBef>
                <a:spcPts val="0"/>
              </a:spcBef>
              <a:spcAft>
                <a:spcPts val="0"/>
              </a:spcAft>
              <a:buSzPts val="1100"/>
              <a:buNone/>
              <a:defRPr sz="1100"/>
            </a:lvl5pPr>
            <a:lvl6pPr lvl="5" rtl="0" algn="l">
              <a:lnSpc>
                <a:spcPct val="100000"/>
              </a:lnSpc>
              <a:spcBef>
                <a:spcPts val="0"/>
              </a:spcBef>
              <a:spcAft>
                <a:spcPts val="0"/>
              </a:spcAft>
              <a:buSzPts val="1100"/>
              <a:buNone/>
              <a:defRPr sz="1100"/>
            </a:lvl6pPr>
            <a:lvl7pPr lvl="6" rtl="0" algn="l">
              <a:lnSpc>
                <a:spcPct val="100000"/>
              </a:lnSpc>
              <a:spcBef>
                <a:spcPts val="0"/>
              </a:spcBef>
              <a:spcAft>
                <a:spcPts val="0"/>
              </a:spcAft>
              <a:buSzPts val="1100"/>
              <a:buNone/>
              <a:defRPr sz="1100"/>
            </a:lvl7pPr>
            <a:lvl8pPr lvl="7" rtl="0" algn="l">
              <a:lnSpc>
                <a:spcPct val="100000"/>
              </a:lnSpc>
              <a:spcBef>
                <a:spcPts val="0"/>
              </a:spcBef>
              <a:spcAft>
                <a:spcPts val="0"/>
              </a:spcAft>
              <a:buSzPts val="1100"/>
              <a:buNone/>
              <a:defRPr sz="1100"/>
            </a:lvl8pPr>
            <a:lvl9pPr lvl="8" rtl="0" algn="l">
              <a:lnSpc>
                <a:spcPct val="100000"/>
              </a:lnSpc>
              <a:spcBef>
                <a:spcPts val="0"/>
              </a:spcBef>
              <a:spcAft>
                <a:spcPts val="0"/>
              </a:spcAft>
              <a:buSzPts val="1100"/>
              <a:buNone/>
              <a:defRPr sz="1100"/>
            </a:lvl9pPr>
          </a:lstStyle>
          <a:p/>
        </p:txBody>
      </p:sp>
      <p:sp>
        <p:nvSpPr>
          <p:cNvPr id="417" name="Google Shape;417;p59"/>
          <p:cNvSpPr txBox="1"/>
          <p:nvPr>
            <p:ph idx="1" type="body"/>
          </p:nvPr>
        </p:nvSpPr>
        <p:spPr>
          <a:xfrm>
            <a:off x="771525" y="1365386"/>
            <a:ext cx="3617400" cy="349500"/>
          </a:xfrm>
          <a:prstGeom prst="rect">
            <a:avLst/>
          </a:prstGeom>
          <a:noFill/>
          <a:ln>
            <a:noFill/>
          </a:ln>
        </p:spPr>
        <p:txBody>
          <a:bodyPr anchorCtr="0" anchor="b" bIns="68575" lIns="0" spcFirstLastPara="1" rIns="137150" wrap="square" tIns="0">
            <a:noAutofit/>
          </a:bodyPr>
          <a:lstStyle>
            <a:lvl1pPr indent="-228600" lvl="0" marL="457200" rtl="0" algn="l">
              <a:lnSpc>
                <a:spcPct val="90000"/>
              </a:lnSpc>
              <a:spcBef>
                <a:spcPts val="1500"/>
              </a:spcBef>
              <a:spcAft>
                <a:spcPts val="0"/>
              </a:spcAft>
              <a:buClr>
                <a:schemeClr val="dk1"/>
              </a:buClr>
              <a:buSzPts val="1500"/>
              <a:buNone/>
              <a:defRPr b="1" i="0" sz="1500">
                <a:latin typeface="Roboto Slab"/>
                <a:ea typeface="Roboto Slab"/>
                <a:cs typeface="Roboto Slab"/>
                <a:sym typeface="Roboto Slab"/>
              </a:defRPr>
            </a:lvl1pPr>
            <a:lvl2pPr indent="-228600" lvl="1" marL="914400" rtl="0" algn="l">
              <a:lnSpc>
                <a:spcPct val="90000"/>
              </a:lnSpc>
              <a:spcBef>
                <a:spcPts val="400"/>
              </a:spcBef>
              <a:spcAft>
                <a:spcPts val="0"/>
              </a:spcAft>
              <a:buClr>
                <a:schemeClr val="dk1"/>
              </a:buClr>
              <a:buSzPts val="1500"/>
              <a:buNone/>
              <a:defRPr b="1" sz="1500"/>
            </a:lvl2pPr>
            <a:lvl3pPr indent="-228600" lvl="2" marL="1371600" rtl="0" algn="l">
              <a:lnSpc>
                <a:spcPct val="90000"/>
              </a:lnSpc>
              <a:spcBef>
                <a:spcPts val="400"/>
              </a:spcBef>
              <a:spcAft>
                <a:spcPts val="0"/>
              </a:spcAft>
              <a:buClr>
                <a:schemeClr val="dk1"/>
              </a:buClr>
              <a:buSzPts val="1400"/>
              <a:buNone/>
              <a:defRPr b="1" sz="1400"/>
            </a:lvl3pPr>
            <a:lvl4pPr indent="-228600" lvl="3" marL="1828800" rtl="0" algn="l">
              <a:lnSpc>
                <a:spcPct val="90000"/>
              </a:lnSpc>
              <a:spcBef>
                <a:spcPts val="400"/>
              </a:spcBef>
              <a:spcAft>
                <a:spcPts val="0"/>
              </a:spcAft>
              <a:buClr>
                <a:schemeClr val="dk1"/>
              </a:buClr>
              <a:buSzPts val="1200"/>
              <a:buNone/>
              <a:defRPr b="1" sz="1200"/>
            </a:lvl4pPr>
            <a:lvl5pPr indent="-228600" lvl="4" marL="2286000" rtl="0" algn="l">
              <a:lnSpc>
                <a:spcPct val="90000"/>
              </a:lnSpc>
              <a:spcBef>
                <a:spcPts val="400"/>
              </a:spcBef>
              <a:spcAft>
                <a:spcPts val="0"/>
              </a:spcAft>
              <a:buClr>
                <a:schemeClr val="dk1"/>
              </a:buClr>
              <a:buSzPts val="1200"/>
              <a:buNone/>
              <a:defRPr b="1" sz="1200"/>
            </a:lvl5pPr>
            <a:lvl6pPr indent="-228600" lvl="5" marL="2743200" rtl="0" algn="l">
              <a:lnSpc>
                <a:spcPct val="90000"/>
              </a:lnSpc>
              <a:spcBef>
                <a:spcPts val="400"/>
              </a:spcBef>
              <a:spcAft>
                <a:spcPts val="0"/>
              </a:spcAft>
              <a:buClr>
                <a:schemeClr val="dk1"/>
              </a:buClr>
              <a:buSzPts val="1200"/>
              <a:buNone/>
              <a:defRPr b="1" sz="1200"/>
            </a:lvl6pPr>
            <a:lvl7pPr indent="-228600" lvl="6" marL="3200400" rtl="0" algn="l">
              <a:lnSpc>
                <a:spcPct val="90000"/>
              </a:lnSpc>
              <a:spcBef>
                <a:spcPts val="400"/>
              </a:spcBef>
              <a:spcAft>
                <a:spcPts val="0"/>
              </a:spcAft>
              <a:buClr>
                <a:schemeClr val="dk1"/>
              </a:buClr>
              <a:buSzPts val="1200"/>
              <a:buNone/>
              <a:defRPr b="1" sz="1200"/>
            </a:lvl7pPr>
            <a:lvl8pPr indent="-228600" lvl="7" marL="3657600" rtl="0" algn="l">
              <a:lnSpc>
                <a:spcPct val="90000"/>
              </a:lnSpc>
              <a:spcBef>
                <a:spcPts val="400"/>
              </a:spcBef>
              <a:spcAft>
                <a:spcPts val="0"/>
              </a:spcAft>
              <a:buClr>
                <a:schemeClr val="dk1"/>
              </a:buClr>
              <a:buSzPts val="1200"/>
              <a:buNone/>
              <a:defRPr b="1" sz="1200"/>
            </a:lvl8pPr>
            <a:lvl9pPr indent="-228600" lvl="8" marL="4114800" rtl="0" algn="l">
              <a:lnSpc>
                <a:spcPct val="90000"/>
              </a:lnSpc>
              <a:spcBef>
                <a:spcPts val="400"/>
              </a:spcBef>
              <a:spcAft>
                <a:spcPts val="0"/>
              </a:spcAft>
              <a:buClr>
                <a:schemeClr val="dk1"/>
              </a:buClr>
              <a:buSzPts val="1200"/>
              <a:buNone/>
              <a:defRPr b="1" sz="1200"/>
            </a:lvl9pPr>
          </a:lstStyle>
          <a:p/>
        </p:txBody>
      </p:sp>
      <p:sp>
        <p:nvSpPr>
          <p:cNvPr id="418" name="Google Shape;418;p59"/>
          <p:cNvSpPr txBox="1"/>
          <p:nvPr>
            <p:ph idx="2" type="body"/>
          </p:nvPr>
        </p:nvSpPr>
        <p:spPr>
          <a:xfrm>
            <a:off x="771525" y="1794012"/>
            <a:ext cx="3617400" cy="2927700"/>
          </a:xfrm>
          <a:prstGeom prst="rect">
            <a:avLst/>
          </a:prstGeom>
          <a:noFill/>
          <a:ln>
            <a:noFill/>
          </a:ln>
        </p:spPr>
        <p:txBody>
          <a:bodyPr anchorCtr="0" anchor="t" bIns="68575" lIns="0" spcFirstLastPara="1" rIns="137150" wrap="square" tIns="0">
            <a:noAutofit/>
          </a:bodyPr>
          <a:lstStyle>
            <a:lvl1pPr indent="-304800" lvl="0" marL="457200" rtl="0" algn="l">
              <a:lnSpc>
                <a:spcPct val="90000"/>
              </a:lnSpc>
              <a:spcBef>
                <a:spcPts val="1500"/>
              </a:spcBef>
              <a:spcAft>
                <a:spcPts val="0"/>
              </a:spcAft>
              <a:buClr>
                <a:schemeClr val="dk1"/>
              </a:buClr>
              <a:buSzPts val="1200"/>
              <a:buFont typeface="Arial"/>
              <a:buChar char="•"/>
              <a:defRPr sz="1100"/>
            </a:lvl1pPr>
            <a:lvl2pPr indent="-317500" lvl="1" marL="914400" rtl="0" algn="l">
              <a:lnSpc>
                <a:spcPct val="90000"/>
              </a:lnSpc>
              <a:spcBef>
                <a:spcPts val="400"/>
              </a:spcBef>
              <a:spcAft>
                <a:spcPts val="0"/>
              </a:spcAft>
              <a:buClr>
                <a:schemeClr val="dk1"/>
              </a:buClr>
              <a:buSzPts val="1400"/>
              <a:buChar char="•"/>
              <a:defRPr sz="1100"/>
            </a:lvl2pPr>
            <a:lvl3pPr indent="-317500" lvl="2" marL="1371600" rtl="0" algn="l">
              <a:lnSpc>
                <a:spcPct val="90000"/>
              </a:lnSpc>
              <a:spcBef>
                <a:spcPts val="400"/>
              </a:spcBef>
              <a:spcAft>
                <a:spcPts val="0"/>
              </a:spcAft>
              <a:buClr>
                <a:schemeClr val="dk1"/>
              </a:buClr>
              <a:buSzPts val="1400"/>
              <a:buChar char="•"/>
              <a:defRPr sz="1100"/>
            </a:lvl3pPr>
            <a:lvl4pPr indent="-317500" lvl="3" marL="1828800" rtl="0" algn="l">
              <a:lnSpc>
                <a:spcPct val="90000"/>
              </a:lnSpc>
              <a:spcBef>
                <a:spcPts val="400"/>
              </a:spcBef>
              <a:spcAft>
                <a:spcPts val="0"/>
              </a:spcAft>
              <a:buClr>
                <a:schemeClr val="dk1"/>
              </a:buClr>
              <a:buSzPts val="1400"/>
              <a:buChar char="•"/>
              <a:defRPr sz="1100"/>
            </a:lvl4pPr>
            <a:lvl5pPr indent="-317500" lvl="4" marL="2286000" rtl="0" algn="l">
              <a:lnSpc>
                <a:spcPct val="90000"/>
              </a:lnSpc>
              <a:spcBef>
                <a:spcPts val="400"/>
              </a:spcBef>
              <a:spcAft>
                <a:spcPts val="0"/>
              </a:spcAft>
              <a:buClr>
                <a:schemeClr val="dk1"/>
              </a:buClr>
              <a:buSzPts val="1400"/>
              <a:buChar char="•"/>
              <a:defRPr sz="1100"/>
            </a:lvl5pPr>
            <a:lvl6pPr indent="-317500" lvl="5" marL="2743200" rtl="0" algn="l">
              <a:lnSpc>
                <a:spcPct val="90000"/>
              </a:lnSpc>
              <a:spcBef>
                <a:spcPts val="400"/>
              </a:spcBef>
              <a:spcAft>
                <a:spcPts val="0"/>
              </a:spcAft>
              <a:buClr>
                <a:schemeClr val="dk1"/>
              </a:buClr>
              <a:buSzPts val="1400"/>
              <a:buChar char="•"/>
              <a:defRPr sz="1100"/>
            </a:lvl6pPr>
            <a:lvl7pPr indent="-317500" lvl="6" marL="3200400" rtl="0" algn="l">
              <a:lnSpc>
                <a:spcPct val="90000"/>
              </a:lnSpc>
              <a:spcBef>
                <a:spcPts val="400"/>
              </a:spcBef>
              <a:spcAft>
                <a:spcPts val="0"/>
              </a:spcAft>
              <a:buClr>
                <a:schemeClr val="dk1"/>
              </a:buClr>
              <a:buSzPts val="1400"/>
              <a:buChar char="•"/>
              <a:defRPr sz="1100"/>
            </a:lvl7pPr>
            <a:lvl8pPr indent="-317500" lvl="7" marL="3657600" rtl="0" algn="l">
              <a:lnSpc>
                <a:spcPct val="90000"/>
              </a:lnSpc>
              <a:spcBef>
                <a:spcPts val="400"/>
              </a:spcBef>
              <a:spcAft>
                <a:spcPts val="0"/>
              </a:spcAft>
              <a:buClr>
                <a:schemeClr val="dk1"/>
              </a:buClr>
              <a:buSzPts val="1400"/>
              <a:buChar char="•"/>
              <a:defRPr sz="1100"/>
            </a:lvl8pPr>
            <a:lvl9pPr indent="-317500" lvl="8" marL="4114800" rtl="0" algn="l">
              <a:lnSpc>
                <a:spcPct val="90000"/>
              </a:lnSpc>
              <a:spcBef>
                <a:spcPts val="400"/>
              </a:spcBef>
              <a:spcAft>
                <a:spcPts val="0"/>
              </a:spcAft>
              <a:buClr>
                <a:schemeClr val="dk1"/>
              </a:buClr>
              <a:buSzPts val="1400"/>
              <a:buChar char="•"/>
              <a:defRPr sz="1100"/>
            </a:lvl9pPr>
          </a:lstStyle>
          <a:p/>
        </p:txBody>
      </p:sp>
      <p:sp>
        <p:nvSpPr>
          <p:cNvPr id="419" name="Google Shape;419;p59"/>
          <p:cNvSpPr txBox="1"/>
          <p:nvPr>
            <p:ph idx="3" type="body"/>
          </p:nvPr>
        </p:nvSpPr>
        <p:spPr>
          <a:xfrm>
            <a:off x="4754880" y="1365387"/>
            <a:ext cx="3617400" cy="349500"/>
          </a:xfrm>
          <a:prstGeom prst="rect">
            <a:avLst/>
          </a:prstGeom>
          <a:noFill/>
          <a:ln>
            <a:noFill/>
          </a:ln>
        </p:spPr>
        <p:txBody>
          <a:bodyPr anchorCtr="0" anchor="b" bIns="68575" lIns="0" spcFirstLastPara="1" rIns="137150" wrap="square" tIns="0">
            <a:noAutofit/>
          </a:bodyPr>
          <a:lstStyle>
            <a:lvl1pPr indent="-228600" lvl="0" marL="457200" rtl="0" algn="l">
              <a:lnSpc>
                <a:spcPct val="90000"/>
              </a:lnSpc>
              <a:spcBef>
                <a:spcPts val="1500"/>
              </a:spcBef>
              <a:spcAft>
                <a:spcPts val="0"/>
              </a:spcAft>
              <a:buClr>
                <a:schemeClr val="dk1"/>
              </a:buClr>
              <a:buSzPts val="1500"/>
              <a:buNone/>
              <a:defRPr b="1" i="0" sz="1500">
                <a:latin typeface="Roboto Slab"/>
                <a:ea typeface="Roboto Slab"/>
                <a:cs typeface="Roboto Slab"/>
                <a:sym typeface="Roboto Slab"/>
              </a:defRPr>
            </a:lvl1pPr>
            <a:lvl2pPr indent="-228600" lvl="1" marL="914400" rtl="0" algn="l">
              <a:lnSpc>
                <a:spcPct val="90000"/>
              </a:lnSpc>
              <a:spcBef>
                <a:spcPts val="400"/>
              </a:spcBef>
              <a:spcAft>
                <a:spcPts val="0"/>
              </a:spcAft>
              <a:buClr>
                <a:schemeClr val="dk1"/>
              </a:buClr>
              <a:buSzPts val="1500"/>
              <a:buNone/>
              <a:defRPr b="1" sz="1500"/>
            </a:lvl2pPr>
            <a:lvl3pPr indent="-228600" lvl="2" marL="1371600" rtl="0" algn="l">
              <a:lnSpc>
                <a:spcPct val="90000"/>
              </a:lnSpc>
              <a:spcBef>
                <a:spcPts val="400"/>
              </a:spcBef>
              <a:spcAft>
                <a:spcPts val="0"/>
              </a:spcAft>
              <a:buClr>
                <a:schemeClr val="dk1"/>
              </a:buClr>
              <a:buSzPts val="1400"/>
              <a:buNone/>
              <a:defRPr b="1" sz="1400"/>
            </a:lvl3pPr>
            <a:lvl4pPr indent="-228600" lvl="3" marL="1828800" rtl="0" algn="l">
              <a:lnSpc>
                <a:spcPct val="90000"/>
              </a:lnSpc>
              <a:spcBef>
                <a:spcPts val="400"/>
              </a:spcBef>
              <a:spcAft>
                <a:spcPts val="0"/>
              </a:spcAft>
              <a:buClr>
                <a:schemeClr val="dk1"/>
              </a:buClr>
              <a:buSzPts val="1200"/>
              <a:buNone/>
              <a:defRPr b="1" sz="1200"/>
            </a:lvl4pPr>
            <a:lvl5pPr indent="-228600" lvl="4" marL="2286000" rtl="0" algn="l">
              <a:lnSpc>
                <a:spcPct val="90000"/>
              </a:lnSpc>
              <a:spcBef>
                <a:spcPts val="400"/>
              </a:spcBef>
              <a:spcAft>
                <a:spcPts val="0"/>
              </a:spcAft>
              <a:buClr>
                <a:schemeClr val="dk1"/>
              </a:buClr>
              <a:buSzPts val="1200"/>
              <a:buNone/>
              <a:defRPr b="1" sz="1200"/>
            </a:lvl5pPr>
            <a:lvl6pPr indent="-228600" lvl="5" marL="2743200" rtl="0" algn="l">
              <a:lnSpc>
                <a:spcPct val="90000"/>
              </a:lnSpc>
              <a:spcBef>
                <a:spcPts val="400"/>
              </a:spcBef>
              <a:spcAft>
                <a:spcPts val="0"/>
              </a:spcAft>
              <a:buClr>
                <a:schemeClr val="dk1"/>
              </a:buClr>
              <a:buSzPts val="1200"/>
              <a:buNone/>
              <a:defRPr b="1" sz="1200"/>
            </a:lvl6pPr>
            <a:lvl7pPr indent="-228600" lvl="6" marL="3200400" rtl="0" algn="l">
              <a:lnSpc>
                <a:spcPct val="90000"/>
              </a:lnSpc>
              <a:spcBef>
                <a:spcPts val="400"/>
              </a:spcBef>
              <a:spcAft>
                <a:spcPts val="0"/>
              </a:spcAft>
              <a:buClr>
                <a:schemeClr val="dk1"/>
              </a:buClr>
              <a:buSzPts val="1200"/>
              <a:buNone/>
              <a:defRPr b="1" sz="1200"/>
            </a:lvl7pPr>
            <a:lvl8pPr indent="-228600" lvl="7" marL="3657600" rtl="0" algn="l">
              <a:lnSpc>
                <a:spcPct val="90000"/>
              </a:lnSpc>
              <a:spcBef>
                <a:spcPts val="400"/>
              </a:spcBef>
              <a:spcAft>
                <a:spcPts val="0"/>
              </a:spcAft>
              <a:buClr>
                <a:schemeClr val="dk1"/>
              </a:buClr>
              <a:buSzPts val="1200"/>
              <a:buNone/>
              <a:defRPr b="1" sz="1200"/>
            </a:lvl8pPr>
            <a:lvl9pPr indent="-228600" lvl="8" marL="4114800" rtl="0" algn="l">
              <a:lnSpc>
                <a:spcPct val="90000"/>
              </a:lnSpc>
              <a:spcBef>
                <a:spcPts val="400"/>
              </a:spcBef>
              <a:spcAft>
                <a:spcPts val="0"/>
              </a:spcAft>
              <a:buClr>
                <a:schemeClr val="dk1"/>
              </a:buClr>
              <a:buSzPts val="1200"/>
              <a:buNone/>
              <a:defRPr b="1" sz="1200"/>
            </a:lvl9pPr>
          </a:lstStyle>
          <a:p/>
        </p:txBody>
      </p:sp>
      <p:sp>
        <p:nvSpPr>
          <p:cNvPr id="420" name="Google Shape;420;p59"/>
          <p:cNvSpPr txBox="1"/>
          <p:nvPr>
            <p:ph idx="4" type="body"/>
          </p:nvPr>
        </p:nvSpPr>
        <p:spPr>
          <a:xfrm>
            <a:off x="4754880" y="1794013"/>
            <a:ext cx="3617400" cy="2927700"/>
          </a:xfrm>
          <a:prstGeom prst="rect">
            <a:avLst/>
          </a:prstGeom>
          <a:noFill/>
          <a:ln>
            <a:noFill/>
          </a:ln>
        </p:spPr>
        <p:txBody>
          <a:bodyPr anchorCtr="0" anchor="t" bIns="68575" lIns="0" spcFirstLastPara="1" rIns="137150" wrap="square" tIns="0">
            <a:noAutofit/>
          </a:bodyPr>
          <a:lstStyle>
            <a:lvl1pPr indent="-304800" lvl="0" marL="457200" rtl="0" algn="l">
              <a:lnSpc>
                <a:spcPct val="90000"/>
              </a:lnSpc>
              <a:spcBef>
                <a:spcPts val="1500"/>
              </a:spcBef>
              <a:spcAft>
                <a:spcPts val="0"/>
              </a:spcAft>
              <a:buClr>
                <a:schemeClr val="dk1"/>
              </a:buClr>
              <a:buSzPts val="1200"/>
              <a:buFont typeface="Arial"/>
              <a:buChar char="•"/>
              <a:defRPr sz="1100"/>
            </a:lvl1pPr>
            <a:lvl2pPr indent="-317500" lvl="1" marL="914400" rtl="0" algn="l">
              <a:lnSpc>
                <a:spcPct val="90000"/>
              </a:lnSpc>
              <a:spcBef>
                <a:spcPts val="400"/>
              </a:spcBef>
              <a:spcAft>
                <a:spcPts val="0"/>
              </a:spcAft>
              <a:buClr>
                <a:schemeClr val="dk1"/>
              </a:buClr>
              <a:buSzPts val="1400"/>
              <a:buChar char="•"/>
              <a:defRPr sz="1100"/>
            </a:lvl2pPr>
            <a:lvl3pPr indent="-317500" lvl="2" marL="1371600" rtl="0" algn="l">
              <a:lnSpc>
                <a:spcPct val="90000"/>
              </a:lnSpc>
              <a:spcBef>
                <a:spcPts val="400"/>
              </a:spcBef>
              <a:spcAft>
                <a:spcPts val="0"/>
              </a:spcAft>
              <a:buClr>
                <a:schemeClr val="dk1"/>
              </a:buClr>
              <a:buSzPts val="1400"/>
              <a:buChar char="•"/>
              <a:defRPr sz="1100"/>
            </a:lvl3pPr>
            <a:lvl4pPr indent="-317500" lvl="3" marL="1828800" rtl="0" algn="l">
              <a:lnSpc>
                <a:spcPct val="90000"/>
              </a:lnSpc>
              <a:spcBef>
                <a:spcPts val="400"/>
              </a:spcBef>
              <a:spcAft>
                <a:spcPts val="0"/>
              </a:spcAft>
              <a:buClr>
                <a:schemeClr val="dk1"/>
              </a:buClr>
              <a:buSzPts val="1400"/>
              <a:buChar char="•"/>
              <a:defRPr sz="1100"/>
            </a:lvl4pPr>
            <a:lvl5pPr indent="-317500" lvl="4" marL="2286000" rtl="0" algn="l">
              <a:lnSpc>
                <a:spcPct val="90000"/>
              </a:lnSpc>
              <a:spcBef>
                <a:spcPts val="400"/>
              </a:spcBef>
              <a:spcAft>
                <a:spcPts val="0"/>
              </a:spcAft>
              <a:buClr>
                <a:schemeClr val="dk1"/>
              </a:buClr>
              <a:buSzPts val="1400"/>
              <a:buChar char="•"/>
              <a:defRPr sz="1100"/>
            </a:lvl5pPr>
            <a:lvl6pPr indent="-317500" lvl="5" marL="2743200" rtl="0" algn="l">
              <a:lnSpc>
                <a:spcPct val="90000"/>
              </a:lnSpc>
              <a:spcBef>
                <a:spcPts val="400"/>
              </a:spcBef>
              <a:spcAft>
                <a:spcPts val="0"/>
              </a:spcAft>
              <a:buClr>
                <a:schemeClr val="dk1"/>
              </a:buClr>
              <a:buSzPts val="1400"/>
              <a:buChar char="•"/>
              <a:defRPr sz="1100"/>
            </a:lvl6pPr>
            <a:lvl7pPr indent="-317500" lvl="6" marL="3200400" rtl="0" algn="l">
              <a:lnSpc>
                <a:spcPct val="90000"/>
              </a:lnSpc>
              <a:spcBef>
                <a:spcPts val="400"/>
              </a:spcBef>
              <a:spcAft>
                <a:spcPts val="0"/>
              </a:spcAft>
              <a:buClr>
                <a:schemeClr val="dk1"/>
              </a:buClr>
              <a:buSzPts val="1400"/>
              <a:buChar char="•"/>
              <a:defRPr sz="1100"/>
            </a:lvl7pPr>
            <a:lvl8pPr indent="-317500" lvl="7" marL="3657600" rtl="0" algn="l">
              <a:lnSpc>
                <a:spcPct val="90000"/>
              </a:lnSpc>
              <a:spcBef>
                <a:spcPts val="400"/>
              </a:spcBef>
              <a:spcAft>
                <a:spcPts val="0"/>
              </a:spcAft>
              <a:buClr>
                <a:schemeClr val="dk1"/>
              </a:buClr>
              <a:buSzPts val="1400"/>
              <a:buChar char="•"/>
              <a:defRPr sz="1100"/>
            </a:lvl8pPr>
            <a:lvl9pPr indent="-317500" lvl="8" marL="4114800" rtl="0" algn="l">
              <a:lnSpc>
                <a:spcPct val="90000"/>
              </a:lnSpc>
              <a:spcBef>
                <a:spcPts val="400"/>
              </a:spcBef>
              <a:spcAft>
                <a:spcPts val="0"/>
              </a:spcAft>
              <a:buClr>
                <a:schemeClr val="dk1"/>
              </a:buClr>
              <a:buSzPts val="1400"/>
              <a:buChar char="•"/>
              <a:defRPr sz="1100"/>
            </a:lvl9pPr>
          </a:lstStyle>
          <a:p/>
        </p:txBody>
      </p:sp>
      <p:sp>
        <p:nvSpPr>
          <p:cNvPr id="421" name="Google Shape;421;p59"/>
          <p:cNvSpPr txBox="1"/>
          <p:nvPr>
            <p:ph idx="12" type="sldNum"/>
          </p:nvPr>
        </p:nvSpPr>
        <p:spPr>
          <a:xfrm>
            <a:off x="7629525" y="4767263"/>
            <a:ext cx="7431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700"/>
              <a:buFont typeface="Arial"/>
              <a:buNone/>
              <a:defRPr b="0" i="0" sz="700" u="none" cap="none" strike="noStrike">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iw"/>
              <a:t>‹#›</a:t>
            </a:fld>
            <a:endParaRPr/>
          </a:p>
        </p:txBody>
      </p:sp>
      <p:cxnSp>
        <p:nvCxnSpPr>
          <p:cNvPr id="422" name="Google Shape;422;p59"/>
          <p:cNvCxnSpPr/>
          <p:nvPr/>
        </p:nvCxnSpPr>
        <p:spPr>
          <a:xfrm>
            <a:off x="771525" y="1293094"/>
            <a:ext cx="3800400" cy="0"/>
          </a:xfrm>
          <a:prstGeom prst="straightConnector1">
            <a:avLst/>
          </a:prstGeom>
          <a:noFill/>
          <a:ln cap="flat" cmpd="sng" w="9525">
            <a:solidFill>
              <a:schemeClr val="dk1"/>
            </a:solidFill>
            <a:prstDash val="solid"/>
            <a:miter lim="800000"/>
            <a:headEnd len="sm" w="sm" type="none"/>
            <a:tailEnd len="sm" w="sm" type="none"/>
          </a:ln>
        </p:spPr>
      </p:cxnSp>
      <p:sp>
        <p:nvSpPr>
          <p:cNvPr id="423" name="Google Shape;423;p59"/>
          <p:cNvSpPr txBox="1"/>
          <p:nvPr/>
        </p:nvSpPr>
        <p:spPr>
          <a:xfrm>
            <a:off x="771525" y="4752185"/>
            <a:ext cx="2762400" cy="200700"/>
          </a:xfrm>
          <a:prstGeom prst="rect">
            <a:avLst/>
          </a:prstGeom>
          <a:noFill/>
          <a:ln>
            <a:noFill/>
          </a:ln>
        </p:spPr>
        <p:txBody>
          <a:bodyPr anchorCtr="0" anchor="b" bIns="0" lIns="0" spcFirstLastPara="1" rIns="0" wrap="square" tIns="0">
            <a:noAutofit/>
          </a:bodyPr>
          <a:lstStyle/>
          <a:p>
            <a:pPr indent="0" lvl="0" marL="0" marR="0" rtl="0" algn="l">
              <a:lnSpc>
                <a:spcPct val="100000"/>
              </a:lnSpc>
              <a:spcBef>
                <a:spcPts val="0"/>
              </a:spcBef>
              <a:spcAft>
                <a:spcPts val="0"/>
              </a:spcAft>
              <a:buClr>
                <a:srgbClr val="000000"/>
              </a:buClr>
              <a:buSzPts val="600"/>
              <a:buFont typeface="Arial"/>
              <a:buNone/>
            </a:pPr>
            <a:r>
              <a:rPr b="0" i="0" lang="iw" sz="600" u="none" cap="none" strike="noStrike">
                <a:solidFill>
                  <a:schemeClr val="dk1"/>
                </a:solidFill>
                <a:latin typeface="Roboto"/>
                <a:ea typeface="Roboto"/>
                <a:cs typeface="Roboto"/>
                <a:sym typeface="Roboto"/>
              </a:rPr>
              <a:t>Workhuman</a:t>
            </a:r>
            <a:r>
              <a:rPr b="0" baseline="30000" i="0" lang="iw" sz="600" u="none" cap="none" strike="noStrike">
                <a:solidFill>
                  <a:schemeClr val="dk1"/>
                </a:solidFill>
                <a:latin typeface="Roboto"/>
                <a:ea typeface="Roboto"/>
                <a:cs typeface="Roboto"/>
                <a:sym typeface="Roboto"/>
              </a:rPr>
              <a:t>® </a:t>
            </a:r>
            <a:r>
              <a:rPr b="0" i="0" lang="iw" sz="600" u="none" cap="none" strike="noStrike">
                <a:solidFill>
                  <a:schemeClr val="dk1"/>
                </a:solidFill>
                <a:latin typeface="Roboto"/>
                <a:ea typeface="Roboto"/>
                <a:cs typeface="Roboto"/>
                <a:sym typeface="Roboto"/>
              </a:rPr>
              <a:t>confidential and proprietary</a:t>
            </a:r>
            <a:endParaRPr b="0" i="0" sz="1100" u="none" cap="none" strike="noStrike">
              <a:solidFill>
                <a:srgbClr val="000000"/>
              </a:solidFill>
              <a:latin typeface="Arial"/>
              <a:ea typeface="Arial"/>
              <a:cs typeface="Arial"/>
              <a:sym typeface="Arial"/>
            </a:endParaRPr>
          </a:p>
        </p:txBody>
      </p:sp>
    </p:spTree>
  </p:cSld>
  <p:clrMapOvr>
    <a:masterClrMapping/>
  </p:clrMapOvr>
  <p:extLst>
    <p:ext uri="{DCECCB84-F9BA-43D5-87BE-67443E8EF086}">
      <p15:sldGuideLst>
        <p15:guide id="1" orient="horz" pos="270">
          <p15:clr>
            <a:srgbClr val="FBAE40"/>
          </p15:clr>
        </p15:guide>
        <p15:guide id="2" orient="horz" pos="810">
          <p15:clr>
            <a:srgbClr val="FBAE40"/>
          </p15:clr>
        </p15:guide>
        <p15:guide id="3" orient="horz" pos="954">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6 Blank Page">
  <p:cSld name="SECTION_HEADER_1">
    <p:spTree>
      <p:nvGrpSpPr>
        <p:cNvPr id="424" name="Shape 424"/>
        <p:cNvGrpSpPr/>
        <p:nvPr/>
      </p:nvGrpSpPr>
      <p:grpSpPr>
        <a:xfrm>
          <a:off x="0" y="0"/>
          <a:ext cx="0" cy="0"/>
          <a:chOff x="0" y="0"/>
          <a:chExt cx="0" cy="0"/>
        </a:xfrm>
      </p:grpSpPr>
    </p:spTree>
  </p:cSld>
  <p:clrMapOvr>
    <a:masterClrMapping/>
  </p:clrMapOvr>
</p:sldLayout>
</file>

<file path=ppt/slideLayouts/slideLayout5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01 Agenda">
  <p:cSld name="TITLE_AND_BODY_2">
    <p:spTree>
      <p:nvGrpSpPr>
        <p:cNvPr id="425" name="Shape 425"/>
        <p:cNvGrpSpPr/>
        <p:nvPr/>
      </p:nvGrpSpPr>
      <p:grpSpPr>
        <a:xfrm>
          <a:off x="0" y="0"/>
          <a:ext cx="0" cy="0"/>
          <a:chOff x="0" y="0"/>
          <a:chExt cx="0" cy="0"/>
        </a:xfrm>
      </p:grpSpPr>
      <p:sp>
        <p:nvSpPr>
          <p:cNvPr id="426" name="Google Shape;426;p61"/>
          <p:cNvSpPr txBox="1"/>
          <p:nvPr>
            <p:ph type="title"/>
          </p:nvPr>
        </p:nvSpPr>
        <p:spPr>
          <a:xfrm>
            <a:off x="457200" y="457699"/>
            <a:ext cx="4979700" cy="309000"/>
          </a:xfrm>
          <a:prstGeom prst="rect">
            <a:avLst/>
          </a:prstGeom>
          <a:noFill/>
          <a:ln>
            <a:noFill/>
          </a:ln>
        </p:spPr>
        <p:txBody>
          <a:bodyPr anchorCtr="0" anchor="ctr" bIns="91425" lIns="91425" spcFirstLastPara="1" rIns="91425" wrap="square" tIns="91425">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p:txBody>
      </p:sp>
      <p:pic>
        <p:nvPicPr>
          <p:cNvPr id="427" name="Google Shape;427;p61"/>
          <p:cNvPicPr preferRelativeResize="0"/>
          <p:nvPr/>
        </p:nvPicPr>
        <p:blipFill>
          <a:blip r:embed="rId2">
            <a:alphaModFix/>
          </a:blip>
          <a:stretch>
            <a:fillRect/>
          </a:stretch>
        </p:blipFill>
        <p:spPr>
          <a:xfrm>
            <a:off x="457200" y="4687313"/>
            <a:ext cx="490303" cy="107700"/>
          </a:xfrm>
          <a:prstGeom prst="rect">
            <a:avLst/>
          </a:prstGeom>
          <a:noFill/>
          <a:ln>
            <a:noFill/>
          </a:ln>
        </p:spPr>
      </p:pic>
      <p:sp>
        <p:nvSpPr>
          <p:cNvPr id="428" name="Google Shape;428;p61"/>
          <p:cNvSpPr txBox="1"/>
          <p:nvPr/>
        </p:nvSpPr>
        <p:spPr>
          <a:xfrm>
            <a:off x="8518750" y="4687318"/>
            <a:ext cx="133800" cy="107700"/>
          </a:xfrm>
          <a:prstGeom prst="rect">
            <a:avLst/>
          </a:prstGeom>
          <a:noFill/>
          <a:ln>
            <a:noFill/>
          </a:ln>
        </p:spPr>
        <p:txBody>
          <a:bodyPr anchorCtr="0" anchor="t" bIns="0" lIns="0" spcFirstLastPara="1" rIns="0" wrap="square" tIns="0">
            <a:spAutoFit/>
          </a:bodyPr>
          <a:lstStyle/>
          <a:p>
            <a:pPr indent="0" lvl="0" marL="0" rtl="1" algn="r">
              <a:spcBef>
                <a:spcPts val="0"/>
              </a:spcBef>
              <a:spcAft>
                <a:spcPts val="0"/>
              </a:spcAft>
              <a:buNone/>
            </a:pPr>
            <a:fld id="{00000000-1234-1234-1234-123412341234}" type="slidenum">
              <a:rPr b="1" lang="iw" sz="700">
                <a:solidFill>
                  <a:srgbClr val="000000"/>
                </a:solidFill>
                <a:latin typeface="Manrope"/>
                <a:ea typeface="Manrope"/>
                <a:cs typeface="Manrope"/>
                <a:sym typeface="Manrope"/>
              </a:rPr>
              <a:t>‹#›</a:t>
            </a:fld>
            <a:r>
              <a:rPr b="1" lang="iw" sz="700">
                <a:solidFill>
                  <a:srgbClr val="000000"/>
                </a:solidFill>
                <a:latin typeface="Manrope"/>
                <a:ea typeface="Manrope"/>
                <a:cs typeface="Manrope"/>
                <a:sym typeface="Manrope"/>
              </a:rPr>
              <a:t>    </a:t>
            </a:r>
            <a:endParaRPr b="1" sz="700">
              <a:solidFill>
                <a:srgbClr val="000000"/>
              </a:solidFill>
              <a:latin typeface="Manrope"/>
              <a:ea typeface="Manrope"/>
              <a:cs typeface="Manrope"/>
              <a:sym typeface="Manrope"/>
            </a:endParaRPr>
          </a:p>
        </p:txBody>
      </p:sp>
      <p:sp>
        <p:nvSpPr>
          <p:cNvPr id="429" name="Google Shape;429;p61"/>
          <p:cNvSpPr txBox="1"/>
          <p:nvPr/>
        </p:nvSpPr>
        <p:spPr>
          <a:xfrm>
            <a:off x="6485525" y="4687318"/>
            <a:ext cx="1963800" cy="107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None/>
            </a:pPr>
            <a:r>
              <a:rPr lang="iw" sz="700">
                <a:solidFill>
                  <a:srgbClr val="000000"/>
                </a:solidFill>
                <a:latin typeface="Manrope"/>
                <a:ea typeface="Manrope"/>
                <a:cs typeface="Manrope"/>
                <a:sym typeface="Manrope"/>
              </a:rPr>
              <a:t>Confidential &amp; proprietary. For internal use only.</a:t>
            </a:r>
            <a:endParaRPr sz="700">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763">
          <p15:clr>
            <a:srgbClr val="FA7B17"/>
          </p15:clr>
        </p15:guide>
      </p15:sldGuideLst>
    </p:ext>
  </p:extLst>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vider 01 1 1">
  <p:cSld name="TITLE_1_1_2_1_1_1">
    <p:bg>
      <p:bgPr>
        <a:solidFill>
          <a:srgbClr val="3A8CF7"/>
        </a:solidFill>
      </p:bgPr>
    </p:bg>
    <p:spTree>
      <p:nvGrpSpPr>
        <p:cNvPr id="23" name="Shape 23"/>
        <p:cNvGrpSpPr/>
        <p:nvPr/>
      </p:nvGrpSpPr>
      <p:grpSpPr>
        <a:xfrm>
          <a:off x="0" y="0"/>
          <a:ext cx="0" cy="0"/>
          <a:chOff x="0" y="0"/>
          <a:chExt cx="0" cy="0"/>
        </a:xfrm>
      </p:grpSpPr>
      <p:pic>
        <p:nvPicPr>
          <p:cNvPr id="24" name="Google Shape;24;p7"/>
          <p:cNvPicPr preferRelativeResize="0"/>
          <p:nvPr/>
        </p:nvPicPr>
        <p:blipFill rotWithShape="1">
          <a:blip r:embed="rId2">
            <a:alphaModFix/>
          </a:blip>
          <a:srcRect b="0" l="0" r="0" t="0"/>
          <a:stretch/>
        </p:blipFill>
        <p:spPr>
          <a:xfrm>
            <a:off x="7496815" y="479625"/>
            <a:ext cx="1210725" cy="269050"/>
          </a:xfrm>
          <a:prstGeom prst="rect">
            <a:avLst/>
          </a:prstGeom>
          <a:noFill/>
          <a:ln>
            <a:noFill/>
          </a:ln>
        </p:spPr>
      </p:pic>
      <p:sp>
        <p:nvSpPr>
          <p:cNvPr id="25" name="Google Shape;25;p7"/>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marR="0" rtl="1" algn="r">
              <a:lnSpc>
                <a:spcPct val="100000"/>
              </a:lnSpc>
              <a:spcBef>
                <a:spcPts val="0"/>
              </a:spcBef>
              <a:spcAft>
                <a:spcPts val="0"/>
              </a:spcAft>
              <a:buClr>
                <a:srgbClr val="000000"/>
              </a:buClr>
              <a:buSzPts val="700"/>
              <a:buFont typeface="Arial"/>
              <a:buNone/>
            </a:pPr>
            <a:fld id="{00000000-1234-1234-1234-123412341234}" type="slidenum">
              <a:rPr b="1" i="0" lang="iw" sz="700" u="none" cap="none" strike="noStrike">
                <a:solidFill>
                  <a:srgbClr val="FFFFFF"/>
                </a:solidFill>
                <a:latin typeface="Manrope"/>
                <a:ea typeface="Manrope"/>
                <a:cs typeface="Manrope"/>
                <a:sym typeface="Manrope"/>
              </a:rPr>
              <a:t>‹#›</a:t>
            </a:fld>
            <a:r>
              <a:rPr b="1" i="0" lang="iw" sz="700" u="none" cap="none" strike="noStrike">
                <a:solidFill>
                  <a:srgbClr val="FFFFFF"/>
                </a:solidFill>
                <a:latin typeface="Manrope"/>
                <a:ea typeface="Manrope"/>
                <a:cs typeface="Manrope"/>
                <a:sym typeface="Manrope"/>
              </a:rPr>
              <a:t>    </a:t>
            </a:r>
            <a:endParaRPr b="1" i="0" sz="700" u="none" cap="none" strike="noStrike">
              <a:solidFill>
                <a:srgbClr val="FFFFFF"/>
              </a:solidFill>
              <a:latin typeface="Manrope"/>
              <a:ea typeface="Manrope"/>
              <a:cs typeface="Manrope"/>
              <a:sym typeface="Manrope"/>
            </a:endParaRPr>
          </a:p>
        </p:txBody>
      </p:sp>
      <p:sp>
        <p:nvSpPr>
          <p:cNvPr id="26" name="Google Shape;26;p7"/>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700"/>
              <a:buFont typeface="Arial"/>
              <a:buNone/>
            </a:pPr>
            <a:r>
              <a:rPr b="0" i="0" lang="iw" sz="700" u="none" cap="none" strike="noStrike">
                <a:solidFill>
                  <a:srgbClr val="FFFFFF"/>
                </a:solidFill>
                <a:latin typeface="Manrope"/>
                <a:ea typeface="Manrope"/>
                <a:cs typeface="Manrope"/>
                <a:sym typeface="Manrope"/>
              </a:rPr>
              <a:t>Confidential &amp; proprietary. For internal use only.</a:t>
            </a:r>
            <a:endParaRPr b="0" i="0" sz="700" u="none" cap="none" strike="noStrike">
              <a:solidFill>
                <a:srgbClr val="FFFFFF"/>
              </a:solidFill>
              <a:latin typeface="Manrope"/>
              <a:ea typeface="Manrope"/>
              <a:cs typeface="Manrope"/>
              <a:sym typeface="Manrope"/>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p:cSld name="TITLE_1">
    <p:spTree>
      <p:nvGrpSpPr>
        <p:cNvPr id="27" name="Shape 27"/>
        <p:cNvGrpSpPr/>
        <p:nvPr/>
      </p:nvGrpSpPr>
      <p:grpSpPr>
        <a:xfrm>
          <a:off x="0" y="0"/>
          <a:ext cx="0" cy="0"/>
          <a:chOff x="0" y="0"/>
          <a:chExt cx="0" cy="0"/>
        </a:xfrm>
      </p:grpSpPr>
      <p:pic>
        <p:nvPicPr>
          <p:cNvPr id="28" name="Google Shape;28;p8"/>
          <p:cNvPicPr preferRelativeResize="0"/>
          <p:nvPr/>
        </p:nvPicPr>
        <p:blipFill rotWithShape="1">
          <a:blip r:embed="rId2">
            <a:alphaModFix/>
          </a:blip>
          <a:srcRect b="0" l="0" r="0" t="0"/>
          <a:stretch/>
        </p:blipFill>
        <p:spPr>
          <a:xfrm>
            <a:off x="491450" y="4661975"/>
            <a:ext cx="490303" cy="107700"/>
          </a:xfrm>
          <a:prstGeom prst="rect">
            <a:avLst/>
          </a:prstGeom>
          <a:noFill/>
          <a:ln>
            <a:noFill/>
          </a:ln>
        </p:spPr>
      </p:pic>
      <p:sp>
        <p:nvSpPr>
          <p:cNvPr id="29" name="Google Shape;29;p8"/>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marR="0" rtl="1" algn="r">
              <a:lnSpc>
                <a:spcPct val="100000"/>
              </a:lnSpc>
              <a:spcBef>
                <a:spcPts val="0"/>
              </a:spcBef>
              <a:spcAft>
                <a:spcPts val="0"/>
              </a:spcAft>
              <a:buClr>
                <a:srgbClr val="000000"/>
              </a:buClr>
              <a:buSzPts val="700"/>
              <a:buFont typeface="Arial"/>
              <a:buNone/>
            </a:pPr>
            <a:fld id="{00000000-1234-1234-1234-123412341234}" type="slidenum">
              <a:rPr b="1" i="0" lang="iw" sz="700" u="none" cap="none" strike="noStrike">
                <a:solidFill>
                  <a:srgbClr val="000000"/>
                </a:solidFill>
                <a:latin typeface="Manrope"/>
                <a:ea typeface="Manrope"/>
                <a:cs typeface="Manrope"/>
                <a:sym typeface="Manrope"/>
              </a:rPr>
              <a:t>‹#›</a:t>
            </a:fld>
            <a:r>
              <a:rPr b="1" i="0" lang="iw" sz="700" u="none" cap="none" strike="noStrike">
                <a:solidFill>
                  <a:srgbClr val="000000"/>
                </a:solidFill>
                <a:latin typeface="Manrope"/>
                <a:ea typeface="Manrope"/>
                <a:cs typeface="Manrope"/>
                <a:sym typeface="Manrope"/>
              </a:rPr>
              <a:t>    </a:t>
            </a:r>
            <a:endParaRPr b="1" i="0" sz="700" u="none" cap="none" strike="noStrike">
              <a:solidFill>
                <a:srgbClr val="000000"/>
              </a:solidFill>
              <a:latin typeface="Manrope"/>
              <a:ea typeface="Manrope"/>
              <a:cs typeface="Manrope"/>
              <a:sym typeface="Manrope"/>
            </a:endParaRPr>
          </a:p>
        </p:txBody>
      </p:sp>
      <p:sp>
        <p:nvSpPr>
          <p:cNvPr id="30" name="Google Shape;30;p8"/>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700"/>
              <a:buFont typeface="Arial"/>
              <a:buNone/>
            </a:pPr>
            <a:r>
              <a:rPr b="0" i="0" lang="iw" sz="700" u="none" cap="none" strike="noStrike">
                <a:solidFill>
                  <a:srgbClr val="000000"/>
                </a:solidFill>
                <a:latin typeface="Manrope"/>
                <a:ea typeface="Manrope"/>
                <a:cs typeface="Manrope"/>
                <a:sym typeface="Manrope"/>
              </a:rPr>
              <a:t>Confidential &amp; proprietary. For internal use only.</a:t>
            </a:r>
            <a:endParaRPr b="0" i="0" sz="700" u="none" cap="none" strike="noStrike">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2 1 3">
  <p:cSld name="TITLE_1_2_1_3">
    <p:spTree>
      <p:nvGrpSpPr>
        <p:cNvPr id="31" name="Shape 31"/>
        <p:cNvGrpSpPr/>
        <p:nvPr/>
      </p:nvGrpSpPr>
      <p:grpSpPr>
        <a:xfrm>
          <a:off x="0" y="0"/>
          <a:ext cx="0" cy="0"/>
          <a:chOff x="0" y="0"/>
          <a:chExt cx="0" cy="0"/>
        </a:xfrm>
      </p:grpSpPr>
      <p:sp>
        <p:nvSpPr>
          <p:cNvPr id="32" name="Google Shape;32;p9"/>
          <p:cNvSpPr/>
          <p:nvPr/>
        </p:nvSpPr>
        <p:spPr>
          <a:xfrm>
            <a:off x="4592100" y="4950"/>
            <a:ext cx="4551900" cy="5133600"/>
          </a:xfrm>
          <a:prstGeom prst="rect">
            <a:avLst/>
          </a:prstGeom>
          <a:solidFill>
            <a:srgbClr val="F3F3F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33" name="Google Shape;33;p9"/>
          <p:cNvPicPr preferRelativeResize="0"/>
          <p:nvPr/>
        </p:nvPicPr>
        <p:blipFill rotWithShape="1">
          <a:blip r:embed="rId2">
            <a:alphaModFix/>
          </a:blip>
          <a:srcRect b="0" l="0" r="0" t="0"/>
          <a:stretch/>
        </p:blipFill>
        <p:spPr>
          <a:xfrm>
            <a:off x="491450" y="4661975"/>
            <a:ext cx="490303" cy="107700"/>
          </a:xfrm>
          <a:prstGeom prst="rect">
            <a:avLst/>
          </a:prstGeom>
          <a:noFill/>
          <a:ln>
            <a:noFill/>
          </a:ln>
        </p:spPr>
      </p:pic>
      <p:sp>
        <p:nvSpPr>
          <p:cNvPr id="34" name="Google Shape;34;p9"/>
          <p:cNvSpPr txBox="1"/>
          <p:nvPr/>
        </p:nvSpPr>
        <p:spPr>
          <a:xfrm>
            <a:off x="8518750" y="4661971"/>
            <a:ext cx="133800" cy="107700"/>
          </a:xfrm>
          <a:prstGeom prst="rect">
            <a:avLst/>
          </a:prstGeom>
          <a:noFill/>
          <a:ln>
            <a:noFill/>
          </a:ln>
        </p:spPr>
        <p:txBody>
          <a:bodyPr anchorCtr="0" anchor="t" bIns="0" lIns="0" spcFirstLastPara="1" rIns="0" wrap="square" tIns="0">
            <a:spAutoFit/>
          </a:bodyPr>
          <a:lstStyle/>
          <a:p>
            <a:pPr indent="0" lvl="0" marL="0" marR="0" rtl="1" algn="r">
              <a:lnSpc>
                <a:spcPct val="100000"/>
              </a:lnSpc>
              <a:spcBef>
                <a:spcPts val="0"/>
              </a:spcBef>
              <a:spcAft>
                <a:spcPts val="0"/>
              </a:spcAft>
              <a:buClr>
                <a:srgbClr val="000000"/>
              </a:buClr>
              <a:buSzPts val="700"/>
              <a:buFont typeface="Arial"/>
              <a:buNone/>
            </a:pPr>
            <a:fld id="{00000000-1234-1234-1234-123412341234}" type="slidenum">
              <a:rPr b="1" i="0" lang="iw" sz="700" u="none" cap="none" strike="noStrike">
                <a:solidFill>
                  <a:srgbClr val="000000"/>
                </a:solidFill>
                <a:latin typeface="Manrope"/>
                <a:ea typeface="Manrope"/>
                <a:cs typeface="Manrope"/>
                <a:sym typeface="Manrope"/>
              </a:rPr>
              <a:t>‹#›</a:t>
            </a:fld>
            <a:r>
              <a:rPr b="1" i="0" lang="iw" sz="700" u="none" cap="none" strike="noStrike">
                <a:solidFill>
                  <a:srgbClr val="000000"/>
                </a:solidFill>
                <a:latin typeface="Manrope"/>
                <a:ea typeface="Manrope"/>
                <a:cs typeface="Manrope"/>
                <a:sym typeface="Manrope"/>
              </a:rPr>
              <a:t>    </a:t>
            </a:r>
            <a:endParaRPr b="1" i="0" sz="700" u="none" cap="none" strike="noStrike">
              <a:solidFill>
                <a:srgbClr val="000000"/>
              </a:solidFill>
              <a:latin typeface="Manrope"/>
              <a:ea typeface="Manrope"/>
              <a:cs typeface="Manrope"/>
              <a:sym typeface="Manrope"/>
            </a:endParaRPr>
          </a:p>
        </p:txBody>
      </p:sp>
      <p:sp>
        <p:nvSpPr>
          <p:cNvPr id="35" name="Google Shape;35;p9"/>
          <p:cNvSpPr txBox="1"/>
          <p:nvPr/>
        </p:nvSpPr>
        <p:spPr>
          <a:xfrm>
            <a:off x="6485525" y="4661971"/>
            <a:ext cx="1963800" cy="1077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Clr>
                <a:srgbClr val="000000"/>
              </a:buClr>
              <a:buSzPts val="700"/>
              <a:buFont typeface="Arial"/>
              <a:buNone/>
            </a:pPr>
            <a:r>
              <a:rPr b="0" i="0" lang="iw" sz="700" u="none" cap="none" strike="noStrike">
                <a:solidFill>
                  <a:srgbClr val="000000"/>
                </a:solidFill>
                <a:latin typeface="Manrope"/>
                <a:ea typeface="Manrope"/>
                <a:cs typeface="Manrope"/>
                <a:sym typeface="Manrope"/>
              </a:rPr>
              <a:t>Confidential &amp; proprietary. For internal use only.</a:t>
            </a:r>
            <a:endParaRPr b="0" i="0" sz="700" u="none" cap="none" strike="noStrike">
              <a:solidFill>
                <a:srgbClr val="000000"/>
              </a:solidFill>
              <a:latin typeface="Manrope"/>
              <a:ea typeface="Manrope"/>
              <a:cs typeface="Manrope"/>
              <a:sym typeface="Manrope"/>
            </a:endParaRPr>
          </a:p>
        </p:txBody>
      </p:sp>
    </p:spTree>
  </p:cSld>
  <p:clrMapOvr>
    <a:masterClrMapping/>
  </p:clrMapOvr>
  <p:extLst>
    <p:ext uri="{DCECCB84-F9BA-43D5-87BE-67443E8EF086}">
      <p15:sldGuideLst>
        <p15:guide id="1" orient="horz" pos="3012">
          <p15:clr>
            <a:srgbClr val="FA7B17"/>
          </p15:clr>
        </p15:guide>
      </p15:sldGuideLst>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_2">
  <p:cSld name="TITLE_2">
    <p:spTree>
      <p:nvGrpSpPr>
        <p:cNvPr id="36" name="Shape 36"/>
        <p:cNvGrpSpPr/>
        <p:nvPr/>
      </p:nvGrpSpPr>
      <p:grpSpPr>
        <a:xfrm>
          <a:off x="0" y="0"/>
          <a:ext cx="0" cy="0"/>
          <a:chOff x="0" y="0"/>
          <a:chExt cx="0" cy="0"/>
        </a:xfrm>
      </p:grpSpPr>
      <p:sp>
        <p:nvSpPr>
          <p:cNvPr id="37" name="Google Shape;37;p10"/>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Autofit/>
          </a:bodyPr>
          <a:lstStyle>
            <a:lvl1pPr lvl="0" marR="0" rtl="0" algn="ctr">
              <a:lnSpc>
                <a:spcPct val="100000"/>
              </a:lnSpc>
              <a:spcBef>
                <a:spcPts val="0"/>
              </a:spcBef>
              <a:spcAft>
                <a:spcPts val="0"/>
              </a:spcAft>
              <a:buClr>
                <a:srgbClr val="000000"/>
              </a:buClr>
              <a:buSzPts val="5200"/>
              <a:buFont typeface="Arial"/>
              <a:buChar char="●"/>
              <a:defRPr b="0" i="0" sz="5200" u="none" cap="none" strike="noStrike">
                <a:solidFill>
                  <a:srgbClr val="000000"/>
                </a:solidFill>
                <a:latin typeface="Arial"/>
                <a:ea typeface="Arial"/>
                <a:cs typeface="Arial"/>
                <a:sym typeface="Arial"/>
              </a:defRPr>
            </a:lvl1pPr>
            <a:lvl2pPr lvl="1" marR="0" rtl="0" algn="ctr">
              <a:lnSpc>
                <a:spcPct val="100000"/>
              </a:lnSpc>
              <a:spcBef>
                <a:spcPts val="0"/>
              </a:spcBef>
              <a:spcAft>
                <a:spcPts val="0"/>
              </a:spcAft>
              <a:buClr>
                <a:srgbClr val="000000"/>
              </a:buClr>
              <a:buSzPts val="5200"/>
              <a:buFont typeface="Arial"/>
              <a:buChar char="○"/>
              <a:defRPr b="0" i="0" sz="5200" u="none" cap="none" strike="noStrike">
                <a:solidFill>
                  <a:srgbClr val="000000"/>
                </a:solidFill>
                <a:latin typeface="Arial"/>
                <a:ea typeface="Arial"/>
                <a:cs typeface="Arial"/>
                <a:sym typeface="Arial"/>
              </a:defRPr>
            </a:lvl2pPr>
            <a:lvl3pPr lvl="2" marR="0" rtl="0" algn="ctr">
              <a:lnSpc>
                <a:spcPct val="100000"/>
              </a:lnSpc>
              <a:spcBef>
                <a:spcPts val="0"/>
              </a:spcBef>
              <a:spcAft>
                <a:spcPts val="0"/>
              </a:spcAft>
              <a:buClr>
                <a:srgbClr val="000000"/>
              </a:buClr>
              <a:buSzPts val="5200"/>
              <a:buFont typeface="Arial"/>
              <a:buChar char="■"/>
              <a:defRPr b="0" i="0" sz="5200" u="none" cap="none" strike="noStrike">
                <a:solidFill>
                  <a:srgbClr val="000000"/>
                </a:solidFill>
                <a:latin typeface="Arial"/>
                <a:ea typeface="Arial"/>
                <a:cs typeface="Arial"/>
                <a:sym typeface="Arial"/>
              </a:defRPr>
            </a:lvl3pPr>
            <a:lvl4pPr lvl="3" marR="0" rtl="0" algn="ctr">
              <a:lnSpc>
                <a:spcPct val="100000"/>
              </a:lnSpc>
              <a:spcBef>
                <a:spcPts val="0"/>
              </a:spcBef>
              <a:spcAft>
                <a:spcPts val="0"/>
              </a:spcAft>
              <a:buClr>
                <a:srgbClr val="000000"/>
              </a:buClr>
              <a:buSzPts val="5200"/>
              <a:buFont typeface="Arial"/>
              <a:buChar char="●"/>
              <a:defRPr b="0" i="0" sz="5200" u="none" cap="none" strike="noStrike">
                <a:solidFill>
                  <a:srgbClr val="000000"/>
                </a:solidFill>
                <a:latin typeface="Arial"/>
                <a:ea typeface="Arial"/>
                <a:cs typeface="Arial"/>
                <a:sym typeface="Arial"/>
              </a:defRPr>
            </a:lvl4pPr>
            <a:lvl5pPr lvl="4" marR="0" rtl="0" algn="ctr">
              <a:lnSpc>
                <a:spcPct val="100000"/>
              </a:lnSpc>
              <a:spcBef>
                <a:spcPts val="0"/>
              </a:spcBef>
              <a:spcAft>
                <a:spcPts val="0"/>
              </a:spcAft>
              <a:buClr>
                <a:srgbClr val="000000"/>
              </a:buClr>
              <a:buSzPts val="5200"/>
              <a:buFont typeface="Arial"/>
              <a:buChar char="○"/>
              <a:defRPr b="0" i="0" sz="5200" u="none" cap="none" strike="noStrike">
                <a:solidFill>
                  <a:srgbClr val="000000"/>
                </a:solidFill>
                <a:latin typeface="Arial"/>
                <a:ea typeface="Arial"/>
                <a:cs typeface="Arial"/>
                <a:sym typeface="Arial"/>
              </a:defRPr>
            </a:lvl5pPr>
            <a:lvl6pPr lvl="5" marR="0" rtl="0" algn="ctr">
              <a:lnSpc>
                <a:spcPct val="100000"/>
              </a:lnSpc>
              <a:spcBef>
                <a:spcPts val="0"/>
              </a:spcBef>
              <a:spcAft>
                <a:spcPts val="0"/>
              </a:spcAft>
              <a:buClr>
                <a:srgbClr val="000000"/>
              </a:buClr>
              <a:buSzPts val="5200"/>
              <a:buFont typeface="Arial"/>
              <a:buChar char="■"/>
              <a:defRPr b="0" i="0" sz="5200" u="none" cap="none" strike="noStrike">
                <a:solidFill>
                  <a:srgbClr val="000000"/>
                </a:solidFill>
                <a:latin typeface="Arial"/>
                <a:ea typeface="Arial"/>
                <a:cs typeface="Arial"/>
                <a:sym typeface="Arial"/>
              </a:defRPr>
            </a:lvl6pPr>
            <a:lvl7pPr lvl="6" marR="0" rtl="0" algn="ctr">
              <a:lnSpc>
                <a:spcPct val="100000"/>
              </a:lnSpc>
              <a:spcBef>
                <a:spcPts val="0"/>
              </a:spcBef>
              <a:spcAft>
                <a:spcPts val="0"/>
              </a:spcAft>
              <a:buClr>
                <a:srgbClr val="000000"/>
              </a:buClr>
              <a:buSzPts val="5200"/>
              <a:buFont typeface="Arial"/>
              <a:buChar char="●"/>
              <a:defRPr b="0" i="0" sz="5200" u="none" cap="none" strike="noStrike">
                <a:solidFill>
                  <a:srgbClr val="000000"/>
                </a:solidFill>
                <a:latin typeface="Arial"/>
                <a:ea typeface="Arial"/>
                <a:cs typeface="Arial"/>
                <a:sym typeface="Arial"/>
              </a:defRPr>
            </a:lvl7pPr>
            <a:lvl8pPr lvl="7" marR="0" rtl="0" algn="ctr">
              <a:lnSpc>
                <a:spcPct val="100000"/>
              </a:lnSpc>
              <a:spcBef>
                <a:spcPts val="0"/>
              </a:spcBef>
              <a:spcAft>
                <a:spcPts val="0"/>
              </a:spcAft>
              <a:buClr>
                <a:srgbClr val="000000"/>
              </a:buClr>
              <a:buSzPts val="5200"/>
              <a:buFont typeface="Arial"/>
              <a:buChar char="○"/>
              <a:defRPr b="0" i="0" sz="5200" u="none" cap="none" strike="noStrike">
                <a:solidFill>
                  <a:srgbClr val="000000"/>
                </a:solidFill>
                <a:latin typeface="Arial"/>
                <a:ea typeface="Arial"/>
                <a:cs typeface="Arial"/>
                <a:sym typeface="Arial"/>
              </a:defRPr>
            </a:lvl8pPr>
            <a:lvl9pPr lvl="8" marR="0" rtl="0" algn="ctr">
              <a:lnSpc>
                <a:spcPct val="100000"/>
              </a:lnSpc>
              <a:spcBef>
                <a:spcPts val="0"/>
              </a:spcBef>
              <a:spcAft>
                <a:spcPts val="0"/>
              </a:spcAft>
              <a:buClr>
                <a:srgbClr val="000000"/>
              </a:buClr>
              <a:buSzPts val="5200"/>
              <a:buFont typeface="Arial"/>
              <a:buChar char="■"/>
              <a:defRPr b="0" i="0" sz="5200" u="none" cap="none" strike="noStrike">
                <a:solidFill>
                  <a:srgbClr val="000000"/>
                </a:solidFill>
                <a:latin typeface="Arial"/>
                <a:ea typeface="Arial"/>
                <a:cs typeface="Arial"/>
                <a:sym typeface="Arial"/>
              </a:defRPr>
            </a:lvl9pPr>
          </a:lstStyle>
          <a:p/>
        </p:txBody>
      </p:sp>
      <p:sp>
        <p:nvSpPr>
          <p:cNvPr id="38" name="Google Shape;38;p10"/>
          <p:cNvSpPr txBox="1"/>
          <p:nvPr>
            <p:ph idx="1" type="subTitle"/>
          </p:nvPr>
        </p:nvSpPr>
        <p:spPr>
          <a:xfrm>
            <a:off x="311700" y="2834125"/>
            <a:ext cx="8520600" cy="792600"/>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000000"/>
              </a:buClr>
              <a:buSzPts val="2800"/>
              <a:buFont typeface="Arial"/>
              <a:buNone/>
              <a:defRPr b="0" i="0" sz="2800" u="none" cap="none" strike="noStrike">
                <a:solidFill>
                  <a:srgbClr val="000000"/>
                </a:solidFill>
                <a:latin typeface="Arial"/>
                <a:ea typeface="Arial"/>
                <a:cs typeface="Arial"/>
                <a:sym typeface="Arial"/>
              </a:defRPr>
            </a:lvl1pPr>
            <a:lvl2pPr lvl="1" marR="0" rtl="0" algn="ctr">
              <a:lnSpc>
                <a:spcPct val="100000"/>
              </a:lnSpc>
              <a:spcBef>
                <a:spcPts val="0"/>
              </a:spcBef>
              <a:spcAft>
                <a:spcPts val="0"/>
              </a:spcAft>
              <a:buClr>
                <a:srgbClr val="000000"/>
              </a:buClr>
              <a:buSzPts val="2800"/>
              <a:buFont typeface="Arial"/>
              <a:buNone/>
              <a:defRPr b="0" i="0" sz="2800" u="none" cap="none" strike="noStrike">
                <a:solidFill>
                  <a:srgbClr val="000000"/>
                </a:solidFill>
                <a:latin typeface="Arial"/>
                <a:ea typeface="Arial"/>
                <a:cs typeface="Arial"/>
                <a:sym typeface="Arial"/>
              </a:defRPr>
            </a:lvl2pPr>
            <a:lvl3pPr lvl="2" marR="0" rtl="0" algn="ctr">
              <a:lnSpc>
                <a:spcPct val="100000"/>
              </a:lnSpc>
              <a:spcBef>
                <a:spcPts val="0"/>
              </a:spcBef>
              <a:spcAft>
                <a:spcPts val="0"/>
              </a:spcAft>
              <a:buClr>
                <a:srgbClr val="000000"/>
              </a:buClr>
              <a:buSzPts val="2800"/>
              <a:buFont typeface="Arial"/>
              <a:buNone/>
              <a:defRPr b="0" i="0" sz="2800" u="none" cap="none" strike="noStrike">
                <a:solidFill>
                  <a:srgbClr val="000000"/>
                </a:solidFill>
                <a:latin typeface="Arial"/>
                <a:ea typeface="Arial"/>
                <a:cs typeface="Arial"/>
                <a:sym typeface="Arial"/>
              </a:defRPr>
            </a:lvl3pPr>
            <a:lvl4pPr lvl="3" marR="0" rtl="0" algn="ctr">
              <a:lnSpc>
                <a:spcPct val="100000"/>
              </a:lnSpc>
              <a:spcBef>
                <a:spcPts val="0"/>
              </a:spcBef>
              <a:spcAft>
                <a:spcPts val="0"/>
              </a:spcAft>
              <a:buClr>
                <a:srgbClr val="000000"/>
              </a:buClr>
              <a:buSzPts val="2800"/>
              <a:buFont typeface="Arial"/>
              <a:buNone/>
              <a:defRPr b="0" i="0" sz="2800" u="none" cap="none" strike="noStrike">
                <a:solidFill>
                  <a:srgbClr val="000000"/>
                </a:solidFill>
                <a:latin typeface="Arial"/>
                <a:ea typeface="Arial"/>
                <a:cs typeface="Arial"/>
                <a:sym typeface="Arial"/>
              </a:defRPr>
            </a:lvl4pPr>
            <a:lvl5pPr lvl="4" marR="0" rtl="0" algn="ctr">
              <a:lnSpc>
                <a:spcPct val="100000"/>
              </a:lnSpc>
              <a:spcBef>
                <a:spcPts val="0"/>
              </a:spcBef>
              <a:spcAft>
                <a:spcPts val="0"/>
              </a:spcAft>
              <a:buClr>
                <a:srgbClr val="000000"/>
              </a:buClr>
              <a:buSzPts val="2800"/>
              <a:buFont typeface="Arial"/>
              <a:buNone/>
              <a:defRPr b="0" i="0" sz="2800" u="none" cap="none" strike="noStrike">
                <a:solidFill>
                  <a:srgbClr val="000000"/>
                </a:solidFill>
                <a:latin typeface="Arial"/>
                <a:ea typeface="Arial"/>
                <a:cs typeface="Arial"/>
                <a:sym typeface="Arial"/>
              </a:defRPr>
            </a:lvl5pPr>
            <a:lvl6pPr lvl="5" marR="0" rtl="0" algn="ctr">
              <a:lnSpc>
                <a:spcPct val="100000"/>
              </a:lnSpc>
              <a:spcBef>
                <a:spcPts val="0"/>
              </a:spcBef>
              <a:spcAft>
                <a:spcPts val="0"/>
              </a:spcAft>
              <a:buClr>
                <a:srgbClr val="000000"/>
              </a:buClr>
              <a:buSzPts val="2800"/>
              <a:buFont typeface="Arial"/>
              <a:buNone/>
              <a:defRPr b="0" i="0" sz="2800" u="none" cap="none" strike="noStrike">
                <a:solidFill>
                  <a:srgbClr val="000000"/>
                </a:solidFill>
                <a:latin typeface="Arial"/>
                <a:ea typeface="Arial"/>
                <a:cs typeface="Arial"/>
                <a:sym typeface="Arial"/>
              </a:defRPr>
            </a:lvl6pPr>
            <a:lvl7pPr lvl="6" marR="0" rtl="0" algn="ctr">
              <a:lnSpc>
                <a:spcPct val="100000"/>
              </a:lnSpc>
              <a:spcBef>
                <a:spcPts val="0"/>
              </a:spcBef>
              <a:spcAft>
                <a:spcPts val="0"/>
              </a:spcAft>
              <a:buClr>
                <a:srgbClr val="000000"/>
              </a:buClr>
              <a:buSzPts val="2800"/>
              <a:buFont typeface="Arial"/>
              <a:buNone/>
              <a:defRPr b="0" i="0" sz="2800" u="none" cap="none" strike="noStrike">
                <a:solidFill>
                  <a:srgbClr val="000000"/>
                </a:solidFill>
                <a:latin typeface="Arial"/>
                <a:ea typeface="Arial"/>
                <a:cs typeface="Arial"/>
                <a:sym typeface="Arial"/>
              </a:defRPr>
            </a:lvl7pPr>
            <a:lvl8pPr lvl="7" marR="0" rtl="0" algn="ctr">
              <a:lnSpc>
                <a:spcPct val="100000"/>
              </a:lnSpc>
              <a:spcBef>
                <a:spcPts val="0"/>
              </a:spcBef>
              <a:spcAft>
                <a:spcPts val="0"/>
              </a:spcAft>
              <a:buClr>
                <a:srgbClr val="000000"/>
              </a:buClr>
              <a:buSzPts val="2800"/>
              <a:buFont typeface="Arial"/>
              <a:buNone/>
              <a:defRPr b="0" i="0" sz="2800" u="none" cap="none" strike="noStrike">
                <a:solidFill>
                  <a:srgbClr val="000000"/>
                </a:solidFill>
                <a:latin typeface="Arial"/>
                <a:ea typeface="Arial"/>
                <a:cs typeface="Arial"/>
                <a:sym typeface="Arial"/>
              </a:defRPr>
            </a:lvl8pPr>
            <a:lvl9pPr lvl="8" marR="0" rtl="0" algn="ctr">
              <a:lnSpc>
                <a:spcPct val="100000"/>
              </a:lnSpc>
              <a:spcBef>
                <a:spcPts val="0"/>
              </a:spcBef>
              <a:spcAft>
                <a:spcPts val="0"/>
              </a:spcAft>
              <a:buClr>
                <a:srgbClr val="000000"/>
              </a:buClr>
              <a:buSzPts val="2800"/>
              <a:buFont typeface="Arial"/>
              <a:buNone/>
              <a:defRPr b="0" i="0" sz="2800" u="none" cap="none" strike="noStrike">
                <a:solidFill>
                  <a:srgbClr val="000000"/>
                </a:solidFill>
                <a:latin typeface="Arial"/>
                <a:ea typeface="Arial"/>
                <a:cs typeface="Arial"/>
                <a:sym typeface="Arial"/>
              </a:defRPr>
            </a:lvl9pPr>
          </a:lstStyle>
          <a:p/>
        </p:txBody>
      </p:sp>
      <p:sp>
        <p:nvSpPr>
          <p:cNvPr id="39" name="Google Shape;39;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indent="0" lvl="0"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indent="0" lvl="1"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indent="0" lvl="2"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indent="0" lvl="3"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indent="0" lvl="4"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indent="0" lvl="5"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indent="0" lvl="6"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indent="0" lvl="7"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indent="0" lvl="8" mar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i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5" Type="http://schemas.openxmlformats.org/officeDocument/2006/relationships/slideLayout" Target="../slideLayouts/slideLayout5.xml"/><Relationship Id="rId19" Type="http://schemas.openxmlformats.org/officeDocument/2006/relationships/theme" Target="../theme/theme1.xml"/><Relationship Id="rId6" Type="http://schemas.openxmlformats.org/officeDocument/2006/relationships/slideLayout" Target="../slideLayouts/slideLayout6.xml"/><Relationship Id="rId18" Type="http://schemas.openxmlformats.org/officeDocument/2006/relationships/slideLayout" Target="../slideLayouts/slideLayout18.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9.xml"/><Relationship Id="rId10" Type="http://schemas.openxmlformats.org/officeDocument/2006/relationships/slideLayout" Target="../slideLayouts/slideLayout28.xml"/><Relationship Id="rId13" Type="http://schemas.openxmlformats.org/officeDocument/2006/relationships/slideLayout" Target="../slideLayouts/slideLayout31.xml"/><Relationship Id="rId12" Type="http://schemas.openxmlformats.org/officeDocument/2006/relationships/slideLayout" Target="../slideLayouts/slideLayout30.xml"/><Relationship Id="rId1" Type="http://schemas.openxmlformats.org/officeDocument/2006/relationships/slideLayout" Target="../slideLayouts/slideLayout19.xml"/><Relationship Id="rId2" Type="http://schemas.openxmlformats.org/officeDocument/2006/relationships/slideLayout" Target="../slideLayouts/slideLayout20.xml"/><Relationship Id="rId3" Type="http://schemas.openxmlformats.org/officeDocument/2006/relationships/slideLayout" Target="../slideLayouts/slideLayout21.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theme" Target="../theme/theme2.xml"/><Relationship Id="rId5" Type="http://schemas.openxmlformats.org/officeDocument/2006/relationships/slideLayout" Target="../slideLayouts/slideLayout23.xml"/><Relationship Id="rId6" Type="http://schemas.openxmlformats.org/officeDocument/2006/relationships/slideLayout" Target="../slideLayouts/slideLayout24.xml"/><Relationship Id="rId7" Type="http://schemas.openxmlformats.org/officeDocument/2006/relationships/slideLayout" Target="../slideLayouts/slideLayout25.xml"/><Relationship Id="rId8"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20" Type="http://schemas.openxmlformats.org/officeDocument/2006/relationships/slideLayout" Target="../slideLayouts/slideLayout51.xml"/><Relationship Id="rId22" Type="http://schemas.openxmlformats.org/officeDocument/2006/relationships/slideLayout" Target="../slideLayouts/slideLayout53.xml"/><Relationship Id="rId21" Type="http://schemas.openxmlformats.org/officeDocument/2006/relationships/slideLayout" Target="../slideLayouts/slideLayout52.xml"/><Relationship Id="rId24" Type="http://schemas.openxmlformats.org/officeDocument/2006/relationships/slideLayout" Target="../slideLayouts/slideLayout55.xml"/><Relationship Id="rId23" Type="http://schemas.openxmlformats.org/officeDocument/2006/relationships/slideLayout" Target="../slideLayouts/slideLayout54.xml"/><Relationship Id="rId1" Type="http://schemas.openxmlformats.org/officeDocument/2006/relationships/slideLayout" Target="../slideLayouts/slideLayout32.xml"/><Relationship Id="rId2" Type="http://schemas.openxmlformats.org/officeDocument/2006/relationships/slideLayout" Target="../slideLayouts/slideLayout33.xml"/><Relationship Id="rId3" Type="http://schemas.openxmlformats.org/officeDocument/2006/relationships/slideLayout" Target="../slideLayouts/slideLayout34.xml"/><Relationship Id="rId4" Type="http://schemas.openxmlformats.org/officeDocument/2006/relationships/slideLayout" Target="../slideLayouts/slideLayout35.xml"/><Relationship Id="rId9" Type="http://schemas.openxmlformats.org/officeDocument/2006/relationships/slideLayout" Target="../slideLayouts/slideLayout40.xml"/><Relationship Id="rId26" Type="http://schemas.openxmlformats.org/officeDocument/2006/relationships/slideLayout" Target="../slideLayouts/slideLayout57.xml"/><Relationship Id="rId25" Type="http://schemas.openxmlformats.org/officeDocument/2006/relationships/slideLayout" Target="../slideLayouts/slideLayout56.xml"/><Relationship Id="rId28" Type="http://schemas.openxmlformats.org/officeDocument/2006/relationships/theme" Target="../theme/theme4.xml"/><Relationship Id="rId27" Type="http://schemas.openxmlformats.org/officeDocument/2006/relationships/slideLayout" Target="../slideLayouts/slideLayout58.xml"/><Relationship Id="rId5" Type="http://schemas.openxmlformats.org/officeDocument/2006/relationships/slideLayout" Target="../slideLayouts/slideLayout36.xml"/><Relationship Id="rId6" Type="http://schemas.openxmlformats.org/officeDocument/2006/relationships/slideLayout" Target="../slideLayouts/slideLayout37.xml"/><Relationship Id="rId7" Type="http://schemas.openxmlformats.org/officeDocument/2006/relationships/slideLayout" Target="../slideLayouts/slideLayout38.xml"/><Relationship Id="rId8" Type="http://schemas.openxmlformats.org/officeDocument/2006/relationships/slideLayout" Target="../slideLayouts/slideLayout39.xml"/><Relationship Id="rId11" Type="http://schemas.openxmlformats.org/officeDocument/2006/relationships/slideLayout" Target="../slideLayouts/slideLayout42.xml"/><Relationship Id="rId10" Type="http://schemas.openxmlformats.org/officeDocument/2006/relationships/slideLayout" Target="../slideLayouts/slideLayout41.xml"/><Relationship Id="rId13" Type="http://schemas.openxmlformats.org/officeDocument/2006/relationships/slideLayout" Target="../slideLayouts/slideLayout44.xml"/><Relationship Id="rId12" Type="http://schemas.openxmlformats.org/officeDocument/2006/relationships/slideLayout" Target="../slideLayouts/slideLayout43.xml"/><Relationship Id="rId15" Type="http://schemas.openxmlformats.org/officeDocument/2006/relationships/slideLayout" Target="../slideLayouts/slideLayout46.xml"/><Relationship Id="rId14" Type="http://schemas.openxmlformats.org/officeDocument/2006/relationships/slideLayout" Target="../slideLayouts/slideLayout45.xml"/><Relationship Id="rId17" Type="http://schemas.openxmlformats.org/officeDocument/2006/relationships/slideLayout" Target="../slideLayouts/slideLayout48.xml"/><Relationship Id="rId16" Type="http://schemas.openxmlformats.org/officeDocument/2006/relationships/slideLayout" Target="../slideLayouts/slideLayout47.xml"/><Relationship Id="rId19" Type="http://schemas.openxmlformats.org/officeDocument/2006/relationships/slideLayout" Target="../slideLayouts/slideLayout50.xml"/><Relationship Id="rId18"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000000">
            <a:alpha val="0"/>
          </a:srgbClr>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1920">
          <p15:clr>
            <a:srgbClr val="EA4335"/>
          </p15:clr>
        </p15:guide>
        <p15:guide id="2" orient="horz" pos="288">
          <p15:clr>
            <a:srgbClr val="EA4335"/>
          </p15:clr>
        </p15:guide>
        <p15:guide id="3" orient="horz" pos="2952">
          <p15:clr>
            <a:srgbClr val="EA4335"/>
          </p15:clr>
        </p15:guide>
        <p15:guide id="4" pos="5472">
          <p15:clr>
            <a:srgbClr val="EA4335"/>
          </p15:clr>
        </p15:guide>
        <p15:guide id="5" orient="horz" pos="720">
          <p15:clr>
            <a:srgbClr val="EA4335"/>
          </p15:clr>
        </p15:guide>
        <p15:guide id="6" orient="horz" pos="864">
          <p15:clr>
            <a:srgbClr val="EA4335"/>
          </p15:clr>
        </p15:guide>
        <p15:guide id="7" orient="horz" pos="1620">
          <p15:clr>
            <a:srgbClr val="EA4335"/>
          </p15:clr>
        </p15:guide>
        <p15:guide id="8" pos="1050">
          <p15:clr>
            <a:srgbClr val="EA4335"/>
          </p15:clr>
        </p15:guide>
        <p15:guide id="9" pos="1192">
          <p15:clr>
            <a:srgbClr val="EA4335"/>
          </p15:clr>
        </p15:guide>
        <p15:guide id="10" pos="2824">
          <p15:clr>
            <a:srgbClr val="EA4335"/>
          </p15:clr>
        </p15:guide>
        <p15:guide id="11" pos="2936">
          <p15:clr>
            <a:srgbClr val="EA4335"/>
          </p15:clr>
        </p15:guide>
        <p15:guide id="12" pos="3808">
          <p15:clr>
            <a:srgbClr val="EA4335"/>
          </p15:clr>
        </p15:guide>
        <p15:guide id="13" pos="3696">
          <p15:clr>
            <a:srgbClr val="EA4335"/>
          </p15:clr>
        </p15:guide>
        <p15:guide id="14" pos="4680">
          <p15:clr>
            <a:srgbClr val="EA4335"/>
          </p15:clr>
        </p15:guide>
        <p15:guide id="15" pos="4568">
          <p15:clr>
            <a:srgbClr val="EA4335"/>
          </p15:clr>
        </p15:guide>
        <p15:guide id="16" pos="288">
          <p15:clr>
            <a:srgbClr val="EA4335"/>
          </p15:clr>
        </p15:guide>
        <p15:guide id="17" pos="2064">
          <p15:clr>
            <a:srgbClr val="EA4335"/>
          </p15:clr>
        </p15:guide>
      </p15:sldGuideLst>
    </p:ext>
  </p:extLst>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000000">
            <a:alpha val="0"/>
          </a:srgbClr>
        </a:solidFill>
      </p:bgPr>
    </p:bg>
    <p:spTree>
      <p:nvGrpSpPr>
        <p:cNvPr id="78" name="Shape 78"/>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1920">
          <p15:clr>
            <a:srgbClr val="EA4335"/>
          </p15:clr>
        </p15:guide>
        <p15:guide id="2" orient="horz" pos="288">
          <p15:clr>
            <a:srgbClr val="EA4335"/>
          </p15:clr>
        </p15:guide>
        <p15:guide id="3" orient="horz" pos="2952">
          <p15:clr>
            <a:srgbClr val="EA4335"/>
          </p15:clr>
        </p15:guide>
        <p15:guide id="4" pos="5472">
          <p15:clr>
            <a:srgbClr val="EA4335"/>
          </p15:clr>
        </p15:guide>
        <p15:guide id="5" orient="horz" pos="720">
          <p15:clr>
            <a:srgbClr val="EA4335"/>
          </p15:clr>
        </p15:guide>
        <p15:guide id="6" orient="horz" pos="864">
          <p15:clr>
            <a:srgbClr val="EA4335"/>
          </p15:clr>
        </p15:guide>
        <p15:guide id="7" orient="horz" pos="1620">
          <p15:clr>
            <a:srgbClr val="EA4335"/>
          </p15:clr>
        </p15:guide>
        <p15:guide id="8" pos="1050">
          <p15:clr>
            <a:srgbClr val="EA4335"/>
          </p15:clr>
        </p15:guide>
        <p15:guide id="9" pos="1192">
          <p15:clr>
            <a:srgbClr val="EA4335"/>
          </p15:clr>
        </p15:guide>
        <p15:guide id="10" pos="2824">
          <p15:clr>
            <a:srgbClr val="EA4335"/>
          </p15:clr>
        </p15:guide>
        <p15:guide id="11" pos="2936">
          <p15:clr>
            <a:srgbClr val="EA4335"/>
          </p15:clr>
        </p15:guide>
        <p15:guide id="12" pos="3808">
          <p15:clr>
            <a:srgbClr val="EA4335"/>
          </p15:clr>
        </p15:guide>
        <p15:guide id="13" pos="3696">
          <p15:clr>
            <a:srgbClr val="EA4335"/>
          </p15:clr>
        </p15:guide>
        <p15:guide id="14" pos="4680">
          <p15:clr>
            <a:srgbClr val="EA4335"/>
          </p15:clr>
        </p15:guide>
        <p15:guide id="15" pos="4568">
          <p15:clr>
            <a:srgbClr val="EA4335"/>
          </p15:clr>
        </p15:guide>
        <p15:guide id="16" pos="288">
          <p15:clr>
            <a:srgbClr val="EA4335"/>
          </p15:clr>
        </p15:guide>
        <p15:guide id="17" pos="2064">
          <p15:clr>
            <a:srgbClr val="EA4335"/>
          </p15:clr>
        </p15:guide>
      </p15:sldGuideLst>
    </p:ext>
  </p:extLst>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rgbClr val="000000">
            <a:alpha val="0"/>
          </a:srgbClr>
        </a:solidFill>
      </p:bgPr>
    </p:bg>
    <p:spTree>
      <p:nvGrpSpPr>
        <p:cNvPr id="133" name="Shape 133"/>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 id="2147483697" r:id="rId19"/>
    <p:sldLayoutId id="2147483698" r:id="rId20"/>
    <p:sldLayoutId id="2147483699" r:id="rId21"/>
    <p:sldLayoutId id="2147483700" r:id="rId22"/>
    <p:sldLayoutId id="2147483701" r:id="rId23"/>
    <p:sldLayoutId id="2147483702" r:id="rId24"/>
    <p:sldLayoutId id="2147483703" r:id="rId25"/>
    <p:sldLayoutId id="2147483704" r:id="rId26"/>
    <p:sldLayoutId id="2147483705" r:id="rId27"/>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1920">
          <p15:clr>
            <a:srgbClr val="EA4335"/>
          </p15:clr>
        </p15:guide>
        <p15:guide id="2" orient="horz" pos="288">
          <p15:clr>
            <a:srgbClr val="EA4335"/>
          </p15:clr>
        </p15:guide>
        <p15:guide id="3" orient="horz" pos="2952">
          <p15:clr>
            <a:srgbClr val="EA4335"/>
          </p15:clr>
        </p15:guide>
        <p15:guide id="4" pos="5472">
          <p15:clr>
            <a:srgbClr val="EA4335"/>
          </p15:clr>
        </p15:guide>
        <p15:guide id="5" orient="horz" pos="720">
          <p15:clr>
            <a:srgbClr val="EA4335"/>
          </p15:clr>
        </p15:guide>
        <p15:guide id="6" orient="horz" pos="864">
          <p15:clr>
            <a:srgbClr val="EA4335"/>
          </p15:clr>
        </p15:guide>
        <p15:guide id="7" orient="horz" pos="1620">
          <p15:clr>
            <a:srgbClr val="EA4335"/>
          </p15:clr>
        </p15:guide>
        <p15:guide id="8" pos="1050">
          <p15:clr>
            <a:srgbClr val="EA4335"/>
          </p15:clr>
        </p15:guide>
        <p15:guide id="9" pos="1192">
          <p15:clr>
            <a:srgbClr val="EA4335"/>
          </p15:clr>
        </p15:guide>
        <p15:guide id="10" pos="2824">
          <p15:clr>
            <a:srgbClr val="EA4335"/>
          </p15:clr>
        </p15:guide>
        <p15:guide id="11" pos="2936">
          <p15:clr>
            <a:srgbClr val="EA4335"/>
          </p15:clr>
        </p15:guide>
        <p15:guide id="12" pos="3808">
          <p15:clr>
            <a:srgbClr val="EA4335"/>
          </p15:clr>
        </p15:guide>
        <p15:guide id="13" pos="3696">
          <p15:clr>
            <a:srgbClr val="EA4335"/>
          </p15:clr>
        </p15:guide>
        <p15:guide id="14" pos="4680">
          <p15:clr>
            <a:srgbClr val="EA4335"/>
          </p15:clr>
        </p15:guide>
        <p15:guide id="15" pos="4568">
          <p15:clr>
            <a:srgbClr val="EA4335"/>
          </p15:clr>
        </p15:guide>
        <p15:guide id="16" pos="288">
          <p15:clr>
            <a:srgbClr val="EA4335"/>
          </p15:clr>
        </p15:guide>
        <p15:guide id="17" pos="2064">
          <p15:clr>
            <a:srgbClr val="EA4335"/>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9.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8.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13.xml"/><Relationship Id="rId3" Type="http://schemas.openxmlformats.org/officeDocument/2006/relationships/image" Target="../media/image1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8.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9.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9.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7.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E6E3"/>
        </a:solidFill>
      </p:bgPr>
    </p:bg>
    <p:spTree>
      <p:nvGrpSpPr>
        <p:cNvPr id="433" name="Shape 433"/>
        <p:cNvGrpSpPr/>
        <p:nvPr/>
      </p:nvGrpSpPr>
      <p:grpSpPr>
        <a:xfrm>
          <a:off x="0" y="0"/>
          <a:ext cx="0" cy="0"/>
          <a:chOff x="0" y="0"/>
          <a:chExt cx="0" cy="0"/>
        </a:xfrm>
      </p:grpSpPr>
      <p:sp>
        <p:nvSpPr>
          <p:cNvPr id="434" name="Google Shape;434;p62"/>
          <p:cNvSpPr txBox="1"/>
          <p:nvPr/>
        </p:nvSpPr>
        <p:spPr>
          <a:xfrm>
            <a:off x="457200" y="1502950"/>
            <a:ext cx="4026000" cy="2816700"/>
          </a:xfrm>
          <a:prstGeom prst="rect">
            <a:avLst/>
          </a:prstGeom>
          <a:noFill/>
          <a:ln>
            <a:noFill/>
          </a:ln>
        </p:spPr>
        <p:txBody>
          <a:bodyPr anchorCtr="0" anchor="t" bIns="0" lIns="0" spcFirstLastPara="1" rIns="0" wrap="square" tIns="0">
            <a:spAutoFit/>
          </a:bodyPr>
          <a:lstStyle/>
          <a:p>
            <a:pPr indent="0" lvl="0" marL="0" rtl="0" algn="l">
              <a:lnSpc>
                <a:spcPct val="100000"/>
              </a:lnSpc>
              <a:spcBef>
                <a:spcPts val="0"/>
              </a:spcBef>
              <a:spcAft>
                <a:spcPts val="0"/>
              </a:spcAft>
              <a:buClr>
                <a:schemeClr val="dk1"/>
              </a:buClr>
              <a:buSzPts val="1100"/>
              <a:buFont typeface="Arial"/>
              <a:buNone/>
            </a:pPr>
            <a:r>
              <a:rPr lang="iw" sz="3600">
                <a:solidFill>
                  <a:srgbClr val="1B1B1B"/>
                </a:solidFill>
                <a:latin typeface="Lustria"/>
                <a:ea typeface="Lustria"/>
                <a:cs typeface="Lustria"/>
                <a:sym typeface="Lustria"/>
              </a:rPr>
              <a:t>Attendee journey mapping template</a:t>
            </a:r>
            <a:endParaRPr sz="3600">
              <a:solidFill>
                <a:srgbClr val="1B1B1B"/>
              </a:solidFill>
              <a:latin typeface="Lustria"/>
              <a:ea typeface="Lustria"/>
              <a:cs typeface="Lustria"/>
              <a:sym typeface="Lustria"/>
            </a:endParaRPr>
          </a:p>
          <a:p>
            <a:pPr indent="0" lvl="0" marL="0" rtl="0" algn="l">
              <a:lnSpc>
                <a:spcPct val="100000"/>
              </a:lnSpc>
              <a:spcBef>
                <a:spcPts val="0"/>
              </a:spcBef>
              <a:spcAft>
                <a:spcPts val="0"/>
              </a:spcAft>
              <a:buClr>
                <a:schemeClr val="dk1"/>
              </a:buClr>
              <a:buSzPts val="1100"/>
              <a:buFont typeface="Arial"/>
              <a:buNone/>
            </a:pPr>
            <a:r>
              <a:t/>
            </a:r>
            <a:endParaRPr sz="1200">
              <a:solidFill>
                <a:srgbClr val="1B1B1B"/>
              </a:solidFill>
              <a:latin typeface="Lustria"/>
              <a:ea typeface="Lustria"/>
              <a:cs typeface="Lustria"/>
              <a:sym typeface="Lustria"/>
            </a:endParaRPr>
          </a:p>
          <a:p>
            <a:pPr indent="0" lvl="0" marL="0" rtl="0" algn="l">
              <a:lnSpc>
                <a:spcPct val="100000"/>
              </a:lnSpc>
              <a:spcBef>
                <a:spcPts val="0"/>
              </a:spcBef>
              <a:spcAft>
                <a:spcPts val="0"/>
              </a:spcAft>
              <a:buClr>
                <a:schemeClr val="dk1"/>
              </a:buClr>
              <a:buSzPts val="1100"/>
              <a:buFont typeface="Arial"/>
              <a:buNone/>
            </a:pPr>
            <a:r>
              <a:rPr lang="iw" sz="1600">
                <a:solidFill>
                  <a:srgbClr val="1B1B1B"/>
                </a:solidFill>
                <a:latin typeface="Lustria"/>
                <a:ea typeface="Lustria"/>
                <a:cs typeface="Lustria"/>
                <a:sym typeface="Lustria"/>
              </a:rPr>
              <a:t>A participant journey map helps you visualize this process, ensuring a seamless and engaging event. Use this template to build your own journey map and craft an exceptional attendee experience.</a:t>
            </a:r>
            <a:endParaRPr sz="1600">
              <a:solidFill>
                <a:schemeClr val="dk1"/>
              </a:solidFill>
              <a:latin typeface="Manrope Light"/>
              <a:ea typeface="Manrope Light"/>
              <a:cs typeface="Manrope Light"/>
              <a:sym typeface="Manrope Light"/>
            </a:endParaRPr>
          </a:p>
          <a:p>
            <a:pPr indent="0" lvl="0" marL="0" rtl="0" algn="l">
              <a:lnSpc>
                <a:spcPct val="100000"/>
              </a:lnSpc>
              <a:spcBef>
                <a:spcPts val="0"/>
              </a:spcBef>
              <a:spcAft>
                <a:spcPts val="0"/>
              </a:spcAft>
              <a:buClr>
                <a:schemeClr val="dk1"/>
              </a:buClr>
              <a:buSzPts val="1100"/>
              <a:buFont typeface="Arial"/>
              <a:buNone/>
            </a:pPr>
            <a:r>
              <a:t/>
            </a:r>
            <a:endParaRPr sz="1900">
              <a:solidFill>
                <a:srgbClr val="1B1B1B"/>
              </a:solidFill>
              <a:latin typeface="Lustria"/>
              <a:ea typeface="Lustria"/>
              <a:cs typeface="Lustria"/>
              <a:sym typeface="Lustria"/>
            </a:endParaRPr>
          </a:p>
        </p:txBody>
      </p:sp>
      <p:cxnSp>
        <p:nvCxnSpPr>
          <p:cNvPr id="435" name="Google Shape;435;p62"/>
          <p:cNvCxnSpPr/>
          <p:nvPr/>
        </p:nvCxnSpPr>
        <p:spPr>
          <a:xfrm>
            <a:off x="1717955" y="676459"/>
            <a:ext cx="540300" cy="0"/>
          </a:xfrm>
          <a:prstGeom prst="straightConnector1">
            <a:avLst/>
          </a:prstGeom>
          <a:noFill/>
          <a:ln cap="flat" cmpd="sng" w="9525">
            <a:solidFill>
              <a:srgbClr val="2B2B2B"/>
            </a:solidFill>
            <a:prstDash val="solid"/>
            <a:round/>
            <a:headEnd len="sm" w="sm" type="none"/>
            <a:tailEnd len="sm" w="sm" type="none"/>
          </a:ln>
        </p:spPr>
      </p:cxnSp>
      <p:pic>
        <p:nvPicPr>
          <p:cNvPr id="436" name="Google Shape;436;p62"/>
          <p:cNvPicPr preferRelativeResize="0"/>
          <p:nvPr/>
        </p:nvPicPr>
        <p:blipFill rotWithShape="1">
          <a:blip r:embed="rId3">
            <a:alphaModFix/>
          </a:blip>
          <a:srcRect b="0" l="0" r="0" t="0"/>
          <a:stretch/>
        </p:blipFill>
        <p:spPr>
          <a:xfrm>
            <a:off x="4398767" y="1782793"/>
            <a:ext cx="4504813" cy="1901600"/>
          </a:xfrm>
          <a:prstGeom prst="rect">
            <a:avLst/>
          </a:prstGeom>
          <a:noFill/>
          <a:ln>
            <a:noFill/>
          </a:ln>
        </p:spPr>
      </p:pic>
      <p:sp>
        <p:nvSpPr>
          <p:cNvPr id="437" name="Google Shape;437;p62"/>
          <p:cNvSpPr txBox="1"/>
          <p:nvPr/>
        </p:nvSpPr>
        <p:spPr>
          <a:xfrm>
            <a:off x="2355026" y="604064"/>
            <a:ext cx="928500" cy="172500"/>
          </a:xfrm>
          <a:prstGeom prst="rect">
            <a:avLst/>
          </a:prstGeom>
          <a:noFill/>
          <a:ln>
            <a:noFill/>
          </a:ln>
        </p:spPr>
        <p:txBody>
          <a:bodyPr anchorCtr="0" anchor="t" bIns="0" lIns="0" spcFirstLastPara="1" rIns="0" wrap="square" tIns="0">
            <a:spAutoFit/>
          </a:bodyPr>
          <a:lstStyle/>
          <a:p>
            <a:pPr indent="0" lvl="0" marL="0" rtl="0" algn="l">
              <a:lnSpc>
                <a:spcPct val="80000"/>
              </a:lnSpc>
              <a:spcBef>
                <a:spcPts val="0"/>
              </a:spcBef>
              <a:spcAft>
                <a:spcPts val="0"/>
              </a:spcAft>
              <a:buNone/>
            </a:pPr>
            <a:r>
              <a:rPr lang="iw">
                <a:latin typeface="Lustria"/>
                <a:ea typeface="Lustria"/>
                <a:cs typeface="Lustria"/>
                <a:sym typeface="Lustria"/>
              </a:rPr>
              <a:t>03/15/2024</a:t>
            </a:r>
            <a:endParaRPr>
              <a:solidFill>
                <a:srgbClr val="000000"/>
              </a:solidFill>
              <a:latin typeface="Lustria"/>
              <a:ea typeface="Lustria"/>
              <a:cs typeface="Lustria"/>
              <a:sym typeface="Lustria"/>
            </a:endParaRPr>
          </a:p>
        </p:txBody>
      </p:sp>
      <p:sp>
        <p:nvSpPr>
          <p:cNvPr id="438" name="Google Shape;438;p62"/>
          <p:cNvSpPr/>
          <p:nvPr/>
        </p:nvSpPr>
        <p:spPr>
          <a:xfrm>
            <a:off x="455600" y="491575"/>
            <a:ext cx="1211400" cy="383700"/>
          </a:xfrm>
          <a:prstGeom prst="rect">
            <a:avLst/>
          </a:prstGeom>
          <a:solidFill>
            <a:schemeClr val="accent6"/>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w">
                <a:latin typeface="Manrope"/>
                <a:ea typeface="Manrope"/>
                <a:cs typeface="Manrope"/>
                <a:sym typeface="Manrope"/>
              </a:rPr>
              <a:t>Add Logo</a:t>
            </a:r>
            <a:endParaRPr>
              <a:latin typeface="Manrope"/>
              <a:ea typeface="Manrope"/>
              <a:cs typeface="Manrope"/>
              <a:sym typeface="Manrope"/>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alpha val="0"/>
          </a:srgbClr>
        </a:solidFill>
      </p:bgPr>
    </p:bg>
    <p:spTree>
      <p:nvGrpSpPr>
        <p:cNvPr id="539" name="Shape 539"/>
        <p:cNvGrpSpPr/>
        <p:nvPr/>
      </p:nvGrpSpPr>
      <p:grpSpPr>
        <a:xfrm>
          <a:off x="0" y="0"/>
          <a:ext cx="0" cy="0"/>
          <a:chOff x="0" y="0"/>
          <a:chExt cx="0" cy="0"/>
        </a:xfrm>
      </p:grpSpPr>
      <p:sp>
        <p:nvSpPr>
          <p:cNvPr id="540" name="Google Shape;540;p71" title="2."/>
          <p:cNvSpPr txBox="1"/>
          <p:nvPr/>
        </p:nvSpPr>
        <p:spPr>
          <a:xfrm>
            <a:off x="466100" y="477900"/>
            <a:ext cx="5986800" cy="4002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Touchpoints</a:t>
            </a:r>
            <a:r>
              <a:rPr lang="iw" sz="2000">
                <a:solidFill>
                  <a:schemeClr val="dk1"/>
                </a:solidFill>
                <a:latin typeface="Lustria"/>
                <a:ea typeface="Lustria"/>
                <a:cs typeface="Lustria"/>
                <a:sym typeface="Lustria"/>
              </a:rPr>
              <a:t>: Tech Conference Enthusiast</a:t>
            </a:r>
            <a:endParaRPr sz="1000">
              <a:solidFill>
                <a:schemeClr val="dk1"/>
              </a:solidFill>
              <a:latin typeface="Lustria"/>
              <a:ea typeface="Lustria"/>
              <a:cs typeface="Lustria"/>
              <a:sym typeface="Lustria"/>
            </a:endParaRPr>
          </a:p>
          <a:p>
            <a:pPr indent="0" lvl="0" marL="0" rtl="0" algn="l">
              <a:spcBef>
                <a:spcPts val="0"/>
              </a:spcBef>
              <a:spcAft>
                <a:spcPts val="0"/>
              </a:spcAft>
              <a:buClr>
                <a:schemeClr val="dk1"/>
              </a:buClr>
              <a:buSzPts val="1100"/>
              <a:buFont typeface="Arial"/>
              <a:buNone/>
            </a:pPr>
            <a:r>
              <a:t/>
            </a:r>
            <a:endParaRPr sz="2000">
              <a:solidFill>
                <a:schemeClr val="dk1"/>
              </a:solidFill>
              <a:latin typeface="Lustria"/>
              <a:ea typeface="Lustria"/>
              <a:cs typeface="Lustria"/>
              <a:sym typeface="Lustria"/>
            </a:endParaRPr>
          </a:p>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 </a:t>
            </a:r>
            <a:endParaRPr sz="2000">
              <a:solidFill>
                <a:schemeClr val="dk1"/>
              </a:solidFill>
              <a:latin typeface="Lustria"/>
              <a:ea typeface="Lustria"/>
              <a:cs typeface="Lustria"/>
              <a:sym typeface="Lustria"/>
            </a:endParaRPr>
          </a:p>
        </p:txBody>
      </p:sp>
      <p:sp>
        <p:nvSpPr>
          <p:cNvPr id="541" name="Google Shape;541;p71"/>
          <p:cNvSpPr/>
          <p:nvPr/>
        </p:nvSpPr>
        <p:spPr>
          <a:xfrm>
            <a:off x="3649312" y="1189375"/>
            <a:ext cx="19152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2" name="Google Shape;542;p71"/>
          <p:cNvSpPr/>
          <p:nvPr/>
        </p:nvSpPr>
        <p:spPr>
          <a:xfrm>
            <a:off x="3649319" y="1189375"/>
            <a:ext cx="1915200" cy="511200"/>
          </a:xfrm>
          <a:prstGeom prst="roundRect">
            <a:avLst>
              <a:gd fmla="val 5389" name="adj"/>
            </a:avLst>
          </a:prstGeom>
          <a:solidFill>
            <a:srgbClr val="C8BEFF"/>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During the event</a:t>
            </a:r>
            <a:endParaRPr sz="1000">
              <a:solidFill>
                <a:srgbClr val="000000"/>
              </a:solidFill>
              <a:latin typeface="Lustria"/>
              <a:ea typeface="Lustria"/>
              <a:cs typeface="Lustria"/>
              <a:sym typeface="Lustria"/>
            </a:endParaRPr>
          </a:p>
        </p:txBody>
      </p:sp>
      <p:cxnSp>
        <p:nvCxnSpPr>
          <p:cNvPr id="543" name="Google Shape;543;p71"/>
          <p:cNvCxnSpPr/>
          <p:nvPr/>
        </p:nvCxnSpPr>
        <p:spPr>
          <a:xfrm>
            <a:off x="3658549" y="1700550"/>
            <a:ext cx="1909800" cy="10200"/>
          </a:xfrm>
          <a:prstGeom prst="straightConnector1">
            <a:avLst/>
          </a:prstGeom>
          <a:noFill/>
          <a:ln cap="flat" cmpd="sng" w="19050">
            <a:solidFill>
              <a:srgbClr val="000000"/>
            </a:solidFill>
            <a:prstDash val="solid"/>
            <a:round/>
            <a:headEnd len="med" w="med" type="none"/>
            <a:tailEnd len="med" w="med" type="none"/>
          </a:ln>
        </p:spPr>
      </p:cxnSp>
      <p:sp>
        <p:nvSpPr>
          <p:cNvPr id="544" name="Google Shape;544;p71"/>
          <p:cNvSpPr txBox="1"/>
          <p:nvPr/>
        </p:nvSpPr>
        <p:spPr>
          <a:xfrm>
            <a:off x="3653195" y="1696675"/>
            <a:ext cx="1915200" cy="1085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w" sz="900">
                <a:solidFill>
                  <a:schemeClr val="dk1"/>
                </a:solidFill>
                <a:latin typeface="Manrope"/>
                <a:ea typeface="Manrope"/>
                <a:cs typeface="Manrope"/>
                <a:sym typeface="Manrope"/>
              </a:rPr>
              <a:t> </a:t>
            </a:r>
            <a:endParaRPr b="1"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1</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2</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3</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t/>
            </a:r>
            <a:endParaRPr b="1" sz="900">
              <a:latin typeface="Manrope"/>
              <a:ea typeface="Manrope"/>
              <a:cs typeface="Manrope"/>
              <a:sym typeface="Manrope"/>
            </a:endParaRPr>
          </a:p>
        </p:txBody>
      </p:sp>
      <p:sp>
        <p:nvSpPr>
          <p:cNvPr id="545" name="Google Shape;545;p71"/>
          <p:cNvSpPr/>
          <p:nvPr/>
        </p:nvSpPr>
        <p:spPr>
          <a:xfrm>
            <a:off x="5679825" y="1189375"/>
            <a:ext cx="21372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6" name="Google Shape;546;p71"/>
          <p:cNvSpPr/>
          <p:nvPr/>
        </p:nvSpPr>
        <p:spPr>
          <a:xfrm>
            <a:off x="5679825" y="1189375"/>
            <a:ext cx="2137200" cy="511200"/>
          </a:xfrm>
          <a:prstGeom prst="roundRect">
            <a:avLst>
              <a:gd fmla="val 5389" name="adj"/>
            </a:avLst>
          </a:prstGeom>
          <a:solidFill>
            <a:srgbClr val="FFB4B4"/>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Post-event</a:t>
            </a:r>
            <a:endParaRPr sz="1000">
              <a:solidFill>
                <a:srgbClr val="000000"/>
              </a:solidFill>
              <a:latin typeface="Lustria"/>
              <a:ea typeface="Lustria"/>
              <a:cs typeface="Lustria"/>
              <a:sym typeface="Lustria"/>
            </a:endParaRPr>
          </a:p>
        </p:txBody>
      </p:sp>
      <p:cxnSp>
        <p:nvCxnSpPr>
          <p:cNvPr id="547" name="Google Shape;547;p71"/>
          <p:cNvCxnSpPr/>
          <p:nvPr/>
        </p:nvCxnSpPr>
        <p:spPr>
          <a:xfrm>
            <a:off x="5689061" y="1700550"/>
            <a:ext cx="2116500" cy="2400"/>
          </a:xfrm>
          <a:prstGeom prst="straightConnector1">
            <a:avLst/>
          </a:prstGeom>
          <a:noFill/>
          <a:ln cap="flat" cmpd="sng" w="19050">
            <a:solidFill>
              <a:srgbClr val="000000"/>
            </a:solidFill>
            <a:prstDash val="solid"/>
            <a:round/>
            <a:headEnd len="med" w="med" type="none"/>
            <a:tailEnd len="med" w="med" type="none"/>
          </a:ln>
        </p:spPr>
      </p:cxnSp>
      <p:sp>
        <p:nvSpPr>
          <p:cNvPr id="548" name="Google Shape;548;p71"/>
          <p:cNvSpPr txBox="1"/>
          <p:nvPr/>
        </p:nvSpPr>
        <p:spPr>
          <a:xfrm>
            <a:off x="5684146" y="1716595"/>
            <a:ext cx="2137200" cy="1085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w" sz="900">
                <a:solidFill>
                  <a:schemeClr val="dk1"/>
                </a:solidFill>
                <a:latin typeface="Manrope"/>
                <a:ea typeface="Manrope"/>
                <a:cs typeface="Manrope"/>
                <a:sym typeface="Manrope"/>
              </a:rPr>
              <a:t> </a:t>
            </a:r>
            <a:endParaRPr b="1"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1</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2</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3</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t/>
            </a:r>
            <a:endParaRPr b="1" sz="900">
              <a:latin typeface="Manrope"/>
              <a:ea typeface="Manrope"/>
              <a:cs typeface="Manrope"/>
              <a:sym typeface="Manrope"/>
            </a:endParaRPr>
          </a:p>
        </p:txBody>
      </p:sp>
      <p:sp>
        <p:nvSpPr>
          <p:cNvPr id="549" name="Google Shape;549;p71"/>
          <p:cNvSpPr/>
          <p:nvPr/>
        </p:nvSpPr>
        <p:spPr>
          <a:xfrm>
            <a:off x="1524000" y="1189375"/>
            <a:ext cx="19881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0" name="Google Shape;550;p71"/>
          <p:cNvSpPr/>
          <p:nvPr/>
        </p:nvSpPr>
        <p:spPr>
          <a:xfrm>
            <a:off x="1524000" y="1189375"/>
            <a:ext cx="1988100" cy="511200"/>
          </a:xfrm>
          <a:prstGeom prst="roundRect">
            <a:avLst>
              <a:gd fmla="val 5389" name="adj"/>
            </a:avLst>
          </a:prstGeom>
          <a:solidFill>
            <a:srgbClr val="E3F0FA"/>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Before the event</a:t>
            </a:r>
            <a:endParaRPr sz="1000">
              <a:solidFill>
                <a:srgbClr val="000000"/>
              </a:solidFill>
              <a:latin typeface="Lustria"/>
              <a:ea typeface="Lustria"/>
              <a:cs typeface="Lustria"/>
              <a:sym typeface="Lustria"/>
            </a:endParaRPr>
          </a:p>
        </p:txBody>
      </p:sp>
      <p:cxnSp>
        <p:nvCxnSpPr>
          <p:cNvPr id="551" name="Google Shape;551;p71"/>
          <p:cNvCxnSpPr/>
          <p:nvPr/>
        </p:nvCxnSpPr>
        <p:spPr>
          <a:xfrm>
            <a:off x="1532896" y="1700550"/>
            <a:ext cx="1959900" cy="10200"/>
          </a:xfrm>
          <a:prstGeom prst="straightConnector1">
            <a:avLst/>
          </a:prstGeom>
          <a:noFill/>
          <a:ln cap="flat" cmpd="sng" w="19050">
            <a:solidFill>
              <a:srgbClr val="000000"/>
            </a:solidFill>
            <a:prstDash val="solid"/>
            <a:round/>
            <a:headEnd len="med" w="med" type="none"/>
            <a:tailEnd len="med" w="med" type="none"/>
          </a:ln>
        </p:spPr>
      </p:cxnSp>
      <p:sp>
        <p:nvSpPr>
          <p:cNvPr id="552" name="Google Shape;552;p71"/>
          <p:cNvSpPr txBox="1"/>
          <p:nvPr/>
        </p:nvSpPr>
        <p:spPr>
          <a:xfrm>
            <a:off x="1550139" y="1700548"/>
            <a:ext cx="19881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w" sz="900">
                <a:solidFill>
                  <a:srgbClr val="000000"/>
                </a:solidFill>
                <a:latin typeface="Manrope"/>
                <a:ea typeface="Manrope"/>
                <a:cs typeface="Manrope"/>
                <a:sym typeface="Manrope"/>
              </a:rPr>
              <a:t> </a:t>
            </a:r>
            <a:endParaRPr b="1" sz="900">
              <a:solidFill>
                <a:srgbClr val="000000"/>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rgbClr val="000000"/>
                </a:solidFill>
                <a:latin typeface="Manrope"/>
                <a:ea typeface="Manrope"/>
                <a:cs typeface="Manrope"/>
                <a:sym typeface="Manrope"/>
              </a:rPr>
              <a:t>●  </a:t>
            </a:r>
            <a:r>
              <a:rPr lang="iw" sz="900">
                <a:latin typeface="Manrope"/>
                <a:ea typeface="Manrope"/>
                <a:cs typeface="Manrope"/>
                <a:sym typeface="Manrope"/>
              </a:rPr>
              <a:t>Touchpoint 1</a:t>
            </a:r>
            <a:endParaRPr sz="900">
              <a:solidFill>
                <a:srgbClr val="000000"/>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rgbClr val="000000"/>
                </a:solidFill>
                <a:latin typeface="Manrope"/>
                <a:ea typeface="Manrope"/>
                <a:cs typeface="Manrope"/>
                <a:sym typeface="Manrope"/>
              </a:rPr>
              <a:t>●  </a:t>
            </a:r>
            <a:r>
              <a:rPr lang="iw" sz="900">
                <a:latin typeface="Manrope"/>
                <a:ea typeface="Manrope"/>
                <a:cs typeface="Manrope"/>
                <a:sym typeface="Manrope"/>
              </a:rPr>
              <a:t>Touchpoint 2</a:t>
            </a:r>
            <a:endParaRPr sz="900">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3</a:t>
            </a:r>
            <a:endParaRPr sz="900">
              <a:solidFill>
                <a:srgbClr val="000000"/>
              </a:solidFill>
              <a:latin typeface="Manrope"/>
              <a:ea typeface="Manrope"/>
              <a:cs typeface="Manrope"/>
              <a:sym typeface="Manrope"/>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6" name="Shape 556"/>
        <p:cNvGrpSpPr/>
        <p:nvPr/>
      </p:nvGrpSpPr>
      <p:grpSpPr>
        <a:xfrm>
          <a:off x="0" y="0"/>
          <a:ext cx="0" cy="0"/>
          <a:chOff x="0" y="0"/>
          <a:chExt cx="0" cy="0"/>
        </a:xfrm>
      </p:grpSpPr>
      <p:sp>
        <p:nvSpPr>
          <p:cNvPr id="557" name="Google Shape;557;p72"/>
          <p:cNvSpPr txBox="1"/>
          <p:nvPr/>
        </p:nvSpPr>
        <p:spPr>
          <a:xfrm>
            <a:off x="466100" y="1490250"/>
            <a:ext cx="3744300" cy="20319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iw" sz="1200">
                <a:solidFill>
                  <a:schemeClr val="dk1"/>
                </a:solidFill>
                <a:latin typeface="Manrope Light"/>
                <a:ea typeface="Manrope Light"/>
                <a:cs typeface="Manrope Light"/>
                <a:sym typeface="Manrope Light"/>
              </a:rPr>
              <a:t>Once you’ve dealt with the touchpoints, it’s time to gather feedback about the attendee's preferences and impressions. The qualitative feedback you receive from your audience will help you navigate through their likes, dislikes, and pain points.</a:t>
            </a:r>
            <a:endParaRPr sz="1200">
              <a:solidFill>
                <a:schemeClr val="dk1"/>
              </a:solidFill>
              <a:latin typeface="Manrope Light"/>
              <a:ea typeface="Manrope Light"/>
              <a:cs typeface="Manrope Light"/>
              <a:sym typeface="Manrope Light"/>
            </a:endParaRPr>
          </a:p>
          <a:p>
            <a:pPr indent="0" lvl="0" marL="0" rtl="0" algn="l">
              <a:lnSpc>
                <a:spcPct val="150000"/>
              </a:lnSpc>
              <a:spcBef>
                <a:spcPts val="0"/>
              </a:spcBef>
              <a:spcAft>
                <a:spcPts val="0"/>
              </a:spcAft>
              <a:buNone/>
            </a:pPr>
            <a:r>
              <a:t/>
            </a:r>
            <a:endParaRPr sz="1200">
              <a:solidFill>
                <a:schemeClr val="dk1"/>
              </a:solidFill>
              <a:latin typeface="Manrope Light"/>
              <a:ea typeface="Manrope Light"/>
              <a:cs typeface="Manrope Light"/>
              <a:sym typeface="Manrope Light"/>
            </a:endParaRPr>
          </a:p>
          <a:p>
            <a:pPr indent="0" lvl="0" marL="0" rtl="0" algn="l">
              <a:lnSpc>
                <a:spcPct val="150000"/>
              </a:lnSpc>
              <a:spcBef>
                <a:spcPts val="0"/>
              </a:spcBef>
              <a:spcAft>
                <a:spcPts val="0"/>
              </a:spcAft>
              <a:buNone/>
            </a:pPr>
            <a:r>
              <a:rPr b="1" lang="iw" sz="1200">
                <a:solidFill>
                  <a:schemeClr val="dk1"/>
                </a:solidFill>
                <a:latin typeface="Manrope"/>
                <a:ea typeface="Manrope"/>
                <a:cs typeface="Manrope"/>
                <a:sym typeface="Manrope"/>
              </a:rPr>
              <a:t>Here are 10 questions to ask:</a:t>
            </a:r>
            <a:endParaRPr b="1" sz="1200">
              <a:solidFill>
                <a:schemeClr val="dk1"/>
              </a:solidFill>
              <a:latin typeface="Manrope"/>
              <a:ea typeface="Manrope"/>
              <a:cs typeface="Manrope"/>
              <a:sym typeface="Manrope"/>
            </a:endParaRPr>
          </a:p>
        </p:txBody>
      </p:sp>
      <p:sp>
        <p:nvSpPr>
          <p:cNvPr id="558" name="Google Shape;558;p72" title="2."/>
          <p:cNvSpPr txBox="1"/>
          <p:nvPr/>
        </p:nvSpPr>
        <p:spPr>
          <a:xfrm>
            <a:off x="466100" y="477900"/>
            <a:ext cx="4017300" cy="4002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Step 5: Gather attendee feedback to identify challenges and successes</a:t>
            </a:r>
            <a:endParaRPr sz="2000">
              <a:solidFill>
                <a:schemeClr val="dk1"/>
              </a:solidFill>
              <a:latin typeface="Lustria"/>
              <a:ea typeface="Lustria"/>
              <a:cs typeface="Lustria"/>
              <a:sym typeface="Lustria"/>
            </a:endParaRPr>
          </a:p>
        </p:txBody>
      </p:sp>
      <p:sp>
        <p:nvSpPr>
          <p:cNvPr id="559" name="Google Shape;559;p72"/>
          <p:cNvSpPr txBox="1"/>
          <p:nvPr/>
        </p:nvSpPr>
        <p:spPr>
          <a:xfrm>
            <a:off x="4837850" y="247500"/>
            <a:ext cx="4063800" cy="4494600"/>
          </a:xfrm>
          <a:prstGeom prst="rect">
            <a:avLst/>
          </a:prstGeom>
          <a:noFill/>
          <a:ln>
            <a:noFill/>
          </a:ln>
        </p:spPr>
        <p:txBody>
          <a:bodyPr anchorCtr="0" anchor="t" bIns="91425" lIns="91425" spcFirstLastPara="1" rIns="91425" wrap="square" tIns="91425">
            <a:spAutoFit/>
          </a:bodyPr>
          <a:lstStyle/>
          <a:p>
            <a:pPr indent="-292100" lvl="0" marL="457200" marR="0" rtl="0" algn="l">
              <a:lnSpc>
                <a:spcPct val="100000"/>
              </a:lnSpc>
              <a:spcBef>
                <a:spcPts val="0"/>
              </a:spcBef>
              <a:spcAft>
                <a:spcPts val="0"/>
              </a:spcAft>
              <a:buClr>
                <a:schemeClr val="dk1"/>
              </a:buClr>
              <a:buSzPts val="1000"/>
              <a:buFont typeface="Manrope Light"/>
              <a:buAutoNum type="arabicPeriod"/>
            </a:pPr>
            <a:r>
              <a:rPr lang="iw" sz="1000">
                <a:solidFill>
                  <a:schemeClr val="dk1"/>
                </a:solidFill>
                <a:latin typeface="Manrope Light"/>
                <a:ea typeface="Manrope Light"/>
                <a:cs typeface="Manrope Light"/>
                <a:sym typeface="Manrope Light"/>
              </a:rPr>
              <a:t>Did you find the event content relevant to your interests and needs? How did it align with your expectations?</a:t>
            </a:r>
            <a:endParaRPr sz="1000">
              <a:solidFill>
                <a:schemeClr val="dk1"/>
              </a:solidFill>
              <a:latin typeface="Manrope Light"/>
              <a:ea typeface="Manrope Light"/>
              <a:cs typeface="Manrope Light"/>
              <a:sym typeface="Manrope Light"/>
            </a:endParaRPr>
          </a:p>
          <a:p>
            <a:pPr indent="-292100" lvl="0" marL="457200" marR="0" rtl="0" algn="l">
              <a:lnSpc>
                <a:spcPct val="100000"/>
              </a:lnSpc>
              <a:spcBef>
                <a:spcPts val="0"/>
              </a:spcBef>
              <a:spcAft>
                <a:spcPts val="0"/>
              </a:spcAft>
              <a:buClr>
                <a:schemeClr val="dk1"/>
              </a:buClr>
              <a:buSzPts val="1000"/>
              <a:buFont typeface="Manrope Light"/>
              <a:buAutoNum type="arabicPeriod"/>
            </a:pPr>
            <a:r>
              <a:rPr lang="iw" sz="1000">
                <a:solidFill>
                  <a:schemeClr val="dk1"/>
                </a:solidFill>
                <a:latin typeface="Manrope Light"/>
                <a:ea typeface="Manrope Light"/>
                <a:cs typeface="Manrope Light"/>
                <a:sym typeface="Manrope Light"/>
              </a:rPr>
              <a:t>Were there specific sessions or workshops that you found particularly valuable or applicable to your professional/personal growth?</a:t>
            </a:r>
            <a:endParaRPr sz="1000">
              <a:solidFill>
                <a:schemeClr val="dk1"/>
              </a:solidFill>
              <a:latin typeface="Manrope Light"/>
              <a:ea typeface="Manrope Light"/>
              <a:cs typeface="Manrope Light"/>
              <a:sym typeface="Manrope Light"/>
            </a:endParaRPr>
          </a:p>
          <a:p>
            <a:pPr indent="-292100" lvl="0" marL="457200" marR="0" rtl="0" algn="l">
              <a:lnSpc>
                <a:spcPct val="100000"/>
              </a:lnSpc>
              <a:spcBef>
                <a:spcPts val="0"/>
              </a:spcBef>
              <a:spcAft>
                <a:spcPts val="0"/>
              </a:spcAft>
              <a:buClr>
                <a:schemeClr val="dk1"/>
              </a:buClr>
              <a:buSzPts val="1000"/>
              <a:buFont typeface="Manrope Light"/>
              <a:buAutoNum type="arabicPeriod"/>
            </a:pPr>
            <a:r>
              <a:rPr lang="iw" sz="1000">
                <a:solidFill>
                  <a:schemeClr val="dk1"/>
                </a:solidFill>
                <a:latin typeface="Manrope Light"/>
                <a:ea typeface="Manrope Light"/>
                <a:cs typeface="Manrope Light"/>
                <a:sym typeface="Manrope Light"/>
              </a:rPr>
              <a:t>Did you have opportunities to connect with peers, speakers, or sponsors that resonated with your industry or interests?</a:t>
            </a:r>
            <a:endParaRPr sz="1000">
              <a:solidFill>
                <a:schemeClr val="dk1"/>
              </a:solidFill>
              <a:latin typeface="Manrope Light"/>
              <a:ea typeface="Manrope Light"/>
              <a:cs typeface="Manrope Light"/>
              <a:sym typeface="Manrope Light"/>
            </a:endParaRPr>
          </a:p>
          <a:p>
            <a:pPr indent="-292100" lvl="0" marL="457200" marR="0" rtl="0" algn="l">
              <a:lnSpc>
                <a:spcPct val="100000"/>
              </a:lnSpc>
              <a:spcBef>
                <a:spcPts val="0"/>
              </a:spcBef>
              <a:spcAft>
                <a:spcPts val="0"/>
              </a:spcAft>
              <a:buClr>
                <a:schemeClr val="dk1"/>
              </a:buClr>
              <a:buSzPts val="1000"/>
              <a:buFont typeface="Manrope Light"/>
              <a:buAutoNum type="arabicPeriod"/>
            </a:pPr>
            <a:r>
              <a:rPr lang="iw" sz="1000">
                <a:solidFill>
                  <a:schemeClr val="dk1"/>
                </a:solidFill>
                <a:latin typeface="Manrope Light"/>
                <a:ea typeface="Manrope Light"/>
                <a:cs typeface="Manrope Light"/>
                <a:sym typeface="Manrope Light"/>
              </a:rPr>
              <a:t>How did you feel about the level of personalization in the event? Did you receive information or recommendations that felt tailored to you?</a:t>
            </a:r>
            <a:endParaRPr sz="1000">
              <a:solidFill>
                <a:schemeClr val="dk1"/>
              </a:solidFill>
              <a:latin typeface="Manrope Light"/>
              <a:ea typeface="Manrope Light"/>
              <a:cs typeface="Manrope Light"/>
              <a:sym typeface="Manrope Light"/>
            </a:endParaRPr>
          </a:p>
          <a:p>
            <a:pPr indent="-292100" lvl="0" marL="457200" marR="0" rtl="0" algn="l">
              <a:lnSpc>
                <a:spcPct val="100000"/>
              </a:lnSpc>
              <a:spcBef>
                <a:spcPts val="0"/>
              </a:spcBef>
              <a:spcAft>
                <a:spcPts val="0"/>
              </a:spcAft>
              <a:buClr>
                <a:schemeClr val="dk1"/>
              </a:buClr>
              <a:buSzPts val="1000"/>
              <a:buFont typeface="Manrope Light"/>
              <a:buAutoNum type="arabicPeriod"/>
            </a:pPr>
            <a:r>
              <a:rPr lang="iw" sz="1000">
                <a:solidFill>
                  <a:schemeClr val="dk1"/>
                </a:solidFill>
                <a:latin typeface="Manrope Light"/>
                <a:ea typeface="Manrope Light"/>
                <a:cs typeface="Manrope Light"/>
                <a:sym typeface="Manrope Light"/>
              </a:rPr>
              <a:t>Were there any aspects of the event where you wished for more personalization or customization?</a:t>
            </a:r>
            <a:endParaRPr sz="1000">
              <a:solidFill>
                <a:schemeClr val="dk1"/>
              </a:solidFill>
              <a:latin typeface="Manrope Light"/>
              <a:ea typeface="Manrope Light"/>
              <a:cs typeface="Manrope Light"/>
              <a:sym typeface="Manrope Light"/>
            </a:endParaRPr>
          </a:p>
          <a:p>
            <a:pPr indent="-292100" lvl="0" marL="457200" marR="0" rtl="0" algn="l">
              <a:lnSpc>
                <a:spcPct val="100000"/>
              </a:lnSpc>
              <a:spcBef>
                <a:spcPts val="0"/>
              </a:spcBef>
              <a:spcAft>
                <a:spcPts val="0"/>
              </a:spcAft>
              <a:buClr>
                <a:schemeClr val="dk1"/>
              </a:buClr>
              <a:buSzPts val="1000"/>
              <a:buFont typeface="Manrope Light"/>
              <a:buAutoNum type="arabicPeriod"/>
            </a:pPr>
            <a:r>
              <a:rPr lang="iw" sz="1000">
                <a:solidFill>
                  <a:schemeClr val="dk1"/>
                </a:solidFill>
                <a:latin typeface="Manrope Light"/>
                <a:ea typeface="Manrope Light"/>
                <a:cs typeface="Manrope Light"/>
                <a:sym typeface="Manrope Light"/>
              </a:rPr>
              <a:t>Did you find the networking opportunities suitable for your goals? Were there any specific connections you made that you found valuable?</a:t>
            </a:r>
            <a:endParaRPr sz="1000">
              <a:solidFill>
                <a:schemeClr val="dk1"/>
              </a:solidFill>
              <a:latin typeface="Manrope Light"/>
              <a:ea typeface="Manrope Light"/>
              <a:cs typeface="Manrope Light"/>
              <a:sym typeface="Manrope Light"/>
            </a:endParaRPr>
          </a:p>
          <a:p>
            <a:pPr indent="-292100" lvl="0" marL="457200" marR="0" rtl="0" algn="l">
              <a:lnSpc>
                <a:spcPct val="100000"/>
              </a:lnSpc>
              <a:spcBef>
                <a:spcPts val="0"/>
              </a:spcBef>
              <a:spcAft>
                <a:spcPts val="0"/>
              </a:spcAft>
              <a:buClr>
                <a:schemeClr val="dk1"/>
              </a:buClr>
              <a:buSzPts val="1000"/>
              <a:buFont typeface="Manrope Light"/>
              <a:buAutoNum type="arabicPeriod"/>
            </a:pPr>
            <a:r>
              <a:rPr lang="iw" sz="1000">
                <a:solidFill>
                  <a:schemeClr val="dk1"/>
                </a:solidFill>
                <a:latin typeface="Manrope Light"/>
                <a:ea typeface="Manrope Light"/>
                <a:cs typeface="Manrope Light"/>
                <a:sym typeface="Manrope Light"/>
              </a:rPr>
              <a:t>Were the event communications clear and relevant? Did you receive the information you needed at each stage of the journey?</a:t>
            </a:r>
            <a:endParaRPr sz="1000">
              <a:solidFill>
                <a:schemeClr val="dk1"/>
              </a:solidFill>
              <a:latin typeface="Manrope Light"/>
              <a:ea typeface="Manrope Light"/>
              <a:cs typeface="Manrope Light"/>
              <a:sym typeface="Manrope Light"/>
            </a:endParaRPr>
          </a:p>
          <a:p>
            <a:pPr indent="-292100" lvl="0" marL="457200" marR="0" rtl="0" algn="l">
              <a:lnSpc>
                <a:spcPct val="100000"/>
              </a:lnSpc>
              <a:spcBef>
                <a:spcPts val="0"/>
              </a:spcBef>
              <a:spcAft>
                <a:spcPts val="0"/>
              </a:spcAft>
              <a:buClr>
                <a:schemeClr val="dk1"/>
              </a:buClr>
              <a:buSzPts val="1000"/>
              <a:buFont typeface="Manrope Light"/>
              <a:buAutoNum type="arabicPeriod"/>
            </a:pPr>
            <a:r>
              <a:rPr lang="iw" sz="1000">
                <a:solidFill>
                  <a:schemeClr val="dk1"/>
                </a:solidFill>
                <a:latin typeface="Manrope Light"/>
                <a:ea typeface="Manrope Light"/>
                <a:cs typeface="Manrope Light"/>
                <a:sym typeface="Manrope Light"/>
              </a:rPr>
              <a:t>Did you feel that your feedback and opinions were valued by the event organizers? Were there instances where you saw your input implemented?</a:t>
            </a:r>
            <a:endParaRPr sz="1000">
              <a:solidFill>
                <a:schemeClr val="dk1"/>
              </a:solidFill>
              <a:latin typeface="Manrope Light"/>
              <a:ea typeface="Manrope Light"/>
              <a:cs typeface="Manrope Light"/>
              <a:sym typeface="Manrope Light"/>
            </a:endParaRPr>
          </a:p>
          <a:p>
            <a:pPr indent="-292100" lvl="0" marL="457200" marR="0" rtl="0" algn="l">
              <a:lnSpc>
                <a:spcPct val="100000"/>
              </a:lnSpc>
              <a:spcBef>
                <a:spcPts val="0"/>
              </a:spcBef>
              <a:spcAft>
                <a:spcPts val="0"/>
              </a:spcAft>
              <a:buClr>
                <a:schemeClr val="dk1"/>
              </a:buClr>
              <a:buSzPts val="1000"/>
              <a:buFont typeface="Manrope Light"/>
              <a:buAutoNum type="arabicPeriod"/>
            </a:pPr>
            <a:r>
              <a:rPr lang="iw" sz="1000">
                <a:solidFill>
                  <a:schemeClr val="dk1"/>
                </a:solidFill>
                <a:latin typeface="Manrope Light"/>
                <a:ea typeface="Manrope Light"/>
                <a:cs typeface="Manrope Light"/>
                <a:sym typeface="Manrope Light"/>
              </a:rPr>
              <a:t>Were there any touchpoints in the journey where you encountered challenges or felt that your needs weren't adequately addressed?</a:t>
            </a:r>
            <a:endParaRPr sz="1000">
              <a:solidFill>
                <a:schemeClr val="dk1"/>
              </a:solidFill>
              <a:latin typeface="Manrope Light"/>
              <a:ea typeface="Manrope Light"/>
              <a:cs typeface="Manrope Light"/>
              <a:sym typeface="Manrope Light"/>
            </a:endParaRPr>
          </a:p>
          <a:p>
            <a:pPr indent="-292100" lvl="0" marL="457200" marR="0" rtl="0" algn="l">
              <a:lnSpc>
                <a:spcPct val="100000"/>
              </a:lnSpc>
              <a:spcBef>
                <a:spcPts val="0"/>
              </a:spcBef>
              <a:spcAft>
                <a:spcPts val="0"/>
              </a:spcAft>
              <a:buClr>
                <a:schemeClr val="dk1"/>
              </a:buClr>
              <a:buSzPts val="1000"/>
              <a:buFont typeface="Manrope Light"/>
              <a:buAutoNum type="arabicPeriod"/>
            </a:pPr>
            <a:r>
              <a:rPr lang="iw" sz="1000">
                <a:solidFill>
                  <a:schemeClr val="dk1"/>
                </a:solidFill>
                <a:latin typeface="Manrope Light"/>
                <a:ea typeface="Manrope Light"/>
                <a:cs typeface="Manrope Light"/>
                <a:sym typeface="Manrope Light"/>
              </a:rPr>
              <a:t>Overall, how would you rate the personalized experience you had during the event on a scale of 1 to 10, with 10 being highly personalized and meaningful?</a:t>
            </a:r>
            <a:endParaRPr sz="1200">
              <a:solidFill>
                <a:srgbClr val="374151"/>
              </a:solidFill>
              <a:highlight>
                <a:srgbClr val="F7F7F8"/>
              </a:highlight>
              <a:latin typeface="Roboto"/>
              <a:ea typeface="Roboto"/>
              <a:cs typeface="Roboto"/>
              <a:sym typeface="Robo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3" name="Shape 563"/>
        <p:cNvGrpSpPr/>
        <p:nvPr/>
      </p:nvGrpSpPr>
      <p:grpSpPr>
        <a:xfrm>
          <a:off x="0" y="0"/>
          <a:ext cx="0" cy="0"/>
          <a:chOff x="0" y="0"/>
          <a:chExt cx="0" cy="0"/>
        </a:xfrm>
      </p:grpSpPr>
      <p:sp>
        <p:nvSpPr>
          <p:cNvPr id="564" name="Google Shape;564;p73"/>
          <p:cNvSpPr txBox="1"/>
          <p:nvPr/>
        </p:nvSpPr>
        <p:spPr>
          <a:xfrm>
            <a:off x="466100" y="1490250"/>
            <a:ext cx="3744300" cy="2407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iw" sz="1200">
                <a:solidFill>
                  <a:schemeClr val="dk1"/>
                </a:solidFill>
                <a:latin typeface="Manrope Light"/>
                <a:ea typeface="Manrope Light"/>
                <a:cs typeface="Manrope Light"/>
                <a:sym typeface="Manrope Light"/>
              </a:rPr>
              <a:t>As you wrap up this journey, it's vital to refine and enhance the event experience design for your attendees in the future. Here's how you can do it:</a:t>
            </a:r>
            <a:endParaRPr sz="1200">
              <a:solidFill>
                <a:schemeClr val="dk1"/>
              </a:solidFill>
              <a:latin typeface="Manrope Light"/>
              <a:ea typeface="Manrope Light"/>
              <a:cs typeface="Manrope Light"/>
              <a:sym typeface="Manrope Light"/>
            </a:endParaRPr>
          </a:p>
          <a:p>
            <a:pPr indent="0" lvl="0" marL="0" rtl="0" algn="l">
              <a:lnSpc>
                <a:spcPct val="150000"/>
              </a:lnSpc>
              <a:spcBef>
                <a:spcPts val="0"/>
              </a:spcBef>
              <a:spcAft>
                <a:spcPts val="0"/>
              </a:spcAft>
              <a:buNone/>
            </a:pPr>
            <a:r>
              <a:t/>
            </a:r>
            <a:endParaRPr sz="12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Define key performance indicators (KPIs)</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Analyze feedback and attendee data/NPS</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Iterate and refine</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Brainstorm ideas to innovate</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Evaluate impact</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Repeat the process</a:t>
            </a:r>
            <a:endParaRPr sz="1000">
              <a:solidFill>
                <a:schemeClr val="dk1"/>
              </a:solidFill>
              <a:latin typeface="Manrope Light"/>
              <a:ea typeface="Manrope Light"/>
              <a:cs typeface="Manrope Light"/>
              <a:sym typeface="Manrope Light"/>
            </a:endParaRPr>
          </a:p>
        </p:txBody>
      </p:sp>
      <p:sp>
        <p:nvSpPr>
          <p:cNvPr id="565" name="Google Shape;565;p73" title="2."/>
          <p:cNvSpPr txBox="1"/>
          <p:nvPr/>
        </p:nvSpPr>
        <p:spPr>
          <a:xfrm>
            <a:off x="466100" y="477900"/>
            <a:ext cx="4017300" cy="4002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Step 6: Improve Your Attendee Journey and Map for the Next Event</a:t>
            </a:r>
            <a:endParaRPr sz="2000">
              <a:solidFill>
                <a:schemeClr val="dk1"/>
              </a:solidFill>
              <a:latin typeface="Lustria"/>
              <a:ea typeface="Lustria"/>
              <a:cs typeface="Lustria"/>
              <a:sym typeface="Lustri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2E6E3"/>
        </a:solidFill>
      </p:bgPr>
    </p:bg>
    <p:spTree>
      <p:nvGrpSpPr>
        <p:cNvPr id="569" name="Shape 569"/>
        <p:cNvGrpSpPr/>
        <p:nvPr/>
      </p:nvGrpSpPr>
      <p:grpSpPr>
        <a:xfrm>
          <a:off x="0" y="0"/>
          <a:ext cx="0" cy="0"/>
          <a:chOff x="0" y="0"/>
          <a:chExt cx="0" cy="0"/>
        </a:xfrm>
      </p:grpSpPr>
      <p:pic>
        <p:nvPicPr>
          <p:cNvPr id="570" name="Google Shape;570;p74"/>
          <p:cNvPicPr preferRelativeResize="0"/>
          <p:nvPr/>
        </p:nvPicPr>
        <p:blipFill>
          <a:blip r:embed="rId3">
            <a:alphaModFix/>
          </a:blip>
          <a:stretch>
            <a:fillRect/>
          </a:stretch>
        </p:blipFill>
        <p:spPr>
          <a:xfrm>
            <a:off x="3792792" y="937193"/>
            <a:ext cx="4504813" cy="1901600"/>
          </a:xfrm>
          <a:prstGeom prst="rect">
            <a:avLst/>
          </a:prstGeom>
          <a:noFill/>
          <a:ln>
            <a:noFill/>
          </a:ln>
        </p:spPr>
      </p:pic>
      <p:sp>
        <p:nvSpPr>
          <p:cNvPr id="571" name="Google Shape;571;p74"/>
          <p:cNvSpPr txBox="1"/>
          <p:nvPr/>
        </p:nvSpPr>
        <p:spPr>
          <a:xfrm>
            <a:off x="457200" y="1491150"/>
            <a:ext cx="6029700" cy="692700"/>
          </a:xfrm>
          <a:prstGeom prst="rect">
            <a:avLst/>
          </a:prstGeom>
          <a:noFill/>
          <a:ln>
            <a:noFill/>
          </a:ln>
        </p:spPr>
        <p:txBody>
          <a:bodyPr anchorCtr="0" anchor="t" bIns="0" lIns="0" spcFirstLastPara="1" rIns="0" wrap="square" tIns="0">
            <a:spAutoFit/>
          </a:bodyPr>
          <a:lstStyle/>
          <a:p>
            <a:pPr indent="0" lvl="0" marL="0" rtl="0" algn="l">
              <a:lnSpc>
                <a:spcPct val="90000"/>
              </a:lnSpc>
              <a:spcBef>
                <a:spcPts val="0"/>
              </a:spcBef>
              <a:spcAft>
                <a:spcPts val="0"/>
              </a:spcAft>
              <a:buNone/>
            </a:pPr>
            <a:r>
              <a:rPr lang="iw" sz="5000">
                <a:solidFill>
                  <a:schemeClr val="dk1"/>
                </a:solidFill>
                <a:latin typeface="Lustria"/>
                <a:ea typeface="Lustria"/>
                <a:cs typeface="Lustria"/>
                <a:sym typeface="Lustria"/>
              </a:rPr>
              <a:t>Good luck!</a:t>
            </a:r>
            <a:endParaRPr sz="5000">
              <a:solidFill>
                <a:schemeClr val="dk1"/>
              </a:solidFill>
              <a:latin typeface="Lustria"/>
              <a:ea typeface="Lustria"/>
              <a:cs typeface="Lustria"/>
              <a:sym typeface="Lustri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2" name="Shape 442"/>
        <p:cNvGrpSpPr/>
        <p:nvPr/>
      </p:nvGrpSpPr>
      <p:grpSpPr>
        <a:xfrm>
          <a:off x="0" y="0"/>
          <a:ext cx="0" cy="0"/>
          <a:chOff x="0" y="0"/>
          <a:chExt cx="0" cy="0"/>
        </a:xfrm>
      </p:grpSpPr>
      <p:sp>
        <p:nvSpPr>
          <p:cNvPr id="443" name="Google Shape;443;p63"/>
          <p:cNvSpPr txBox="1"/>
          <p:nvPr/>
        </p:nvSpPr>
        <p:spPr>
          <a:xfrm>
            <a:off x="457200" y="1240525"/>
            <a:ext cx="3744300" cy="3281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iw" sz="1200">
                <a:solidFill>
                  <a:schemeClr val="dk1"/>
                </a:solidFill>
                <a:latin typeface="Manrope Light"/>
                <a:ea typeface="Manrope Light"/>
                <a:cs typeface="Manrope Light"/>
                <a:sym typeface="Manrope Light"/>
              </a:rPr>
              <a:t>Setting clear goals for your attendee journey map is essential to guide your planning and ensure the success of your event. Here are some examples of goals for your attendee journey mapping exercise:</a:t>
            </a:r>
            <a:endParaRPr sz="1200">
              <a:solidFill>
                <a:schemeClr val="dk1"/>
              </a:solidFill>
              <a:latin typeface="Manrope Light"/>
              <a:ea typeface="Manrope Light"/>
              <a:cs typeface="Manrope Light"/>
              <a:sym typeface="Manrope Light"/>
            </a:endParaRPr>
          </a:p>
          <a:p>
            <a:pPr indent="0" lvl="0" marL="0" rtl="0" algn="l">
              <a:spcBef>
                <a:spcPts val="0"/>
              </a:spcBef>
              <a:spcAft>
                <a:spcPts val="0"/>
              </a:spcAft>
              <a:buNone/>
            </a:pPr>
            <a:r>
              <a:t/>
            </a:r>
            <a:endParaRPr sz="1200">
              <a:solidFill>
                <a:schemeClr val="dk1"/>
              </a:solidFill>
              <a:latin typeface="Manrope Light"/>
              <a:ea typeface="Manrope Light"/>
              <a:cs typeface="Manrope Light"/>
              <a:sym typeface="Manrope Light"/>
            </a:endParaRPr>
          </a:p>
          <a:p>
            <a:pPr indent="0" lvl="0" marL="0" rtl="0" algn="l">
              <a:spcBef>
                <a:spcPts val="0"/>
              </a:spcBef>
              <a:spcAft>
                <a:spcPts val="0"/>
              </a:spcAft>
              <a:buNone/>
            </a:pPr>
            <a:r>
              <a:rPr b="1" lang="iw" sz="1000">
                <a:solidFill>
                  <a:schemeClr val="dk1"/>
                </a:solidFill>
                <a:latin typeface="Manrope"/>
                <a:ea typeface="Manrope"/>
                <a:cs typeface="Manrope"/>
                <a:sym typeface="Manrope"/>
              </a:rPr>
              <a:t>Enhanced Attendee Experience: </a:t>
            </a:r>
            <a:r>
              <a:rPr lang="iw" sz="1000">
                <a:solidFill>
                  <a:schemeClr val="dk1"/>
                </a:solidFill>
                <a:latin typeface="Manrope Light"/>
                <a:ea typeface="Manrope Light"/>
                <a:cs typeface="Manrope Light"/>
                <a:sym typeface="Manrope Light"/>
              </a:rPr>
              <a:t>Create a seamless, engaging, and memorable event experience that exceeds attendees' expectations at every stage of their journey.</a:t>
            </a:r>
            <a:endParaRPr sz="1000"/>
          </a:p>
          <a:p>
            <a:pPr indent="0" lvl="0" marL="0" rtl="0" algn="l">
              <a:lnSpc>
                <a:spcPct val="115000"/>
              </a:lnSpc>
              <a:spcBef>
                <a:spcPts val="1500"/>
              </a:spcBef>
              <a:spcAft>
                <a:spcPts val="0"/>
              </a:spcAft>
              <a:buNone/>
            </a:pPr>
            <a:r>
              <a:rPr b="1" lang="iw" sz="1000">
                <a:solidFill>
                  <a:schemeClr val="dk1"/>
                </a:solidFill>
                <a:latin typeface="Manrope"/>
                <a:ea typeface="Manrope"/>
                <a:cs typeface="Manrope"/>
                <a:sym typeface="Manrope"/>
              </a:rPr>
              <a:t>Networking Opportunities: </a:t>
            </a:r>
            <a:r>
              <a:rPr lang="iw" sz="1000">
                <a:solidFill>
                  <a:schemeClr val="dk1"/>
                </a:solidFill>
                <a:latin typeface="Manrope Light"/>
                <a:ea typeface="Manrope Light"/>
                <a:cs typeface="Manrope Light"/>
                <a:sym typeface="Manrope Light"/>
              </a:rPr>
              <a:t>Facilitate meaningful connections by organizing targeted networking sessions, enabling attendees to connect with peers, speakers, and sponsors.</a:t>
            </a:r>
            <a:endParaRPr sz="1000">
              <a:solidFill>
                <a:schemeClr val="dk1"/>
              </a:solidFill>
              <a:latin typeface="Manrope Light"/>
              <a:ea typeface="Manrope Light"/>
              <a:cs typeface="Manrope Light"/>
              <a:sym typeface="Manrope Light"/>
            </a:endParaRPr>
          </a:p>
          <a:p>
            <a:pPr indent="0" lvl="0" marL="0" rtl="0" algn="l">
              <a:lnSpc>
                <a:spcPct val="115000"/>
              </a:lnSpc>
              <a:spcBef>
                <a:spcPts val="1500"/>
              </a:spcBef>
              <a:spcAft>
                <a:spcPts val="1500"/>
              </a:spcAft>
              <a:buNone/>
            </a:pPr>
            <a:r>
              <a:rPr b="1" lang="iw" sz="1000">
                <a:solidFill>
                  <a:schemeClr val="dk1"/>
                </a:solidFill>
                <a:latin typeface="Manrope"/>
                <a:ea typeface="Manrope"/>
                <a:cs typeface="Manrope"/>
                <a:sym typeface="Manrope"/>
              </a:rPr>
              <a:t>Effective Content Delivery:</a:t>
            </a:r>
            <a:r>
              <a:rPr lang="iw" sz="1000">
                <a:solidFill>
                  <a:schemeClr val="dk1"/>
                </a:solidFill>
                <a:latin typeface="Manrope Light"/>
                <a:ea typeface="Manrope Light"/>
                <a:cs typeface="Manrope Light"/>
                <a:sym typeface="Manrope Light"/>
              </a:rPr>
              <a:t> Ensure that attendees receive valuable and relevant content that aligns with their goals and challenges.</a:t>
            </a:r>
            <a:endParaRPr sz="1200">
              <a:solidFill>
                <a:schemeClr val="dk1"/>
              </a:solidFill>
              <a:latin typeface="Manrope Light"/>
              <a:ea typeface="Manrope Light"/>
              <a:cs typeface="Manrope Light"/>
              <a:sym typeface="Manrope Light"/>
            </a:endParaRPr>
          </a:p>
        </p:txBody>
      </p:sp>
      <p:sp>
        <p:nvSpPr>
          <p:cNvPr id="444" name="Google Shape;444;p63" title="2."/>
          <p:cNvSpPr txBox="1"/>
          <p:nvPr/>
        </p:nvSpPr>
        <p:spPr>
          <a:xfrm>
            <a:off x="466100" y="477900"/>
            <a:ext cx="4017300" cy="4002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Step 1: Set a clear goal and objectives</a:t>
            </a:r>
            <a:endParaRPr sz="2000">
              <a:solidFill>
                <a:schemeClr val="dk1"/>
              </a:solidFill>
              <a:latin typeface="Lustria"/>
              <a:ea typeface="Lustria"/>
              <a:cs typeface="Lustria"/>
              <a:sym typeface="Lustria"/>
            </a:endParaRPr>
          </a:p>
        </p:txBody>
      </p:sp>
      <p:sp>
        <p:nvSpPr>
          <p:cNvPr id="445" name="Google Shape;445;p63"/>
          <p:cNvSpPr txBox="1"/>
          <p:nvPr/>
        </p:nvSpPr>
        <p:spPr>
          <a:xfrm>
            <a:off x="5042225" y="2264300"/>
            <a:ext cx="3615600" cy="1569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None/>
            </a:pPr>
            <a:r>
              <a:rPr b="1" lang="iw" sz="1000">
                <a:solidFill>
                  <a:schemeClr val="dk1"/>
                </a:solidFill>
                <a:latin typeface="Manrope"/>
                <a:ea typeface="Manrope"/>
                <a:cs typeface="Manrope"/>
                <a:sym typeface="Manrope"/>
              </a:rPr>
              <a:t>Data-driven Improvements: </a:t>
            </a:r>
            <a:r>
              <a:rPr lang="iw" sz="1000">
                <a:solidFill>
                  <a:schemeClr val="dk1"/>
                </a:solidFill>
                <a:latin typeface="Manrope Light"/>
                <a:ea typeface="Manrope Light"/>
                <a:cs typeface="Manrope Light"/>
                <a:sym typeface="Manrope Light"/>
              </a:rPr>
              <a:t>Use data collected from the journey map to analyze attendee behavior, preferences, and satisfaction levels, driving continuous improvement for future events.</a:t>
            </a:r>
            <a:endParaRPr sz="1000">
              <a:solidFill>
                <a:schemeClr val="dk1"/>
              </a:solidFill>
              <a:latin typeface="Manrope Light"/>
              <a:ea typeface="Manrope Light"/>
              <a:cs typeface="Manrope Light"/>
              <a:sym typeface="Manrope Light"/>
            </a:endParaRPr>
          </a:p>
          <a:p>
            <a:pPr indent="0" lvl="0" marL="0" marR="0" rtl="0" algn="l">
              <a:lnSpc>
                <a:spcPct val="100000"/>
              </a:lnSpc>
              <a:spcBef>
                <a:spcPts val="0"/>
              </a:spcBef>
              <a:spcAft>
                <a:spcPts val="0"/>
              </a:spcAft>
              <a:buNone/>
            </a:pPr>
            <a:r>
              <a:t/>
            </a:r>
            <a:endParaRPr sz="1000">
              <a:solidFill>
                <a:schemeClr val="dk1"/>
              </a:solidFill>
              <a:latin typeface="Manrope Light"/>
              <a:ea typeface="Manrope Light"/>
              <a:cs typeface="Manrope Light"/>
              <a:sym typeface="Manrope Light"/>
            </a:endParaRPr>
          </a:p>
          <a:p>
            <a:pPr indent="0" lvl="0" marL="0" marR="0" rtl="0" algn="l">
              <a:lnSpc>
                <a:spcPct val="100000"/>
              </a:lnSpc>
              <a:spcBef>
                <a:spcPts val="0"/>
              </a:spcBef>
              <a:spcAft>
                <a:spcPts val="0"/>
              </a:spcAft>
              <a:buNone/>
            </a:pPr>
            <a:r>
              <a:rPr b="1" lang="iw" sz="1000">
                <a:solidFill>
                  <a:schemeClr val="dk1"/>
                </a:solidFill>
                <a:latin typeface="Manrope"/>
                <a:ea typeface="Manrope"/>
                <a:cs typeface="Manrope"/>
                <a:sym typeface="Manrope"/>
              </a:rPr>
              <a:t>Diverse Audience Inclusion:</a:t>
            </a:r>
            <a:r>
              <a:rPr lang="iw" sz="1000">
                <a:solidFill>
                  <a:schemeClr val="dk1"/>
                </a:solidFill>
                <a:latin typeface="Manrope Light"/>
                <a:ea typeface="Manrope Light"/>
                <a:cs typeface="Manrope Light"/>
                <a:sym typeface="Manrope Light"/>
              </a:rPr>
              <a:t> Ensure that attendees from diverse backgrounds feel included and represented throughout the event journey, fostering an inclusive atmosphere.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9" name="Shape 449"/>
        <p:cNvGrpSpPr/>
        <p:nvPr/>
      </p:nvGrpSpPr>
      <p:grpSpPr>
        <a:xfrm>
          <a:off x="0" y="0"/>
          <a:ext cx="0" cy="0"/>
          <a:chOff x="0" y="0"/>
          <a:chExt cx="0" cy="0"/>
        </a:xfrm>
      </p:grpSpPr>
      <p:sp>
        <p:nvSpPr>
          <p:cNvPr id="450" name="Google Shape;450;p64"/>
          <p:cNvSpPr txBox="1"/>
          <p:nvPr/>
        </p:nvSpPr>
        <p:spPr>
          <a:xfrm>
            <a:off x="466100" y="1490250"/>
            <a:ext cx="3744300" cy="2601300"/>
          </a:xfrm>
          <a:prstGeom prst="rect">
            <a:avLst/>
          </a:prstGeom>
          <a:noFill/>
          <a:ln>
            <a:noFill/>
          </a:ln>
        </p:spPr>
        <p:txBody>
          <a:bodyPr anchorCtr="0" anchor="t" bIns="91425" lIns="91425" spcFirstLastPara="1" rIns="91425" wrap="square" tIns="91425">
            <a:spAutoFit/>
          </a:bodyPr>
          <a:lstStyle/>
          <a:p>
            <a:pPr indent="0" lvl="0" marL="0" rtl="0" algn="l">
              <a:lnSpc>
                <a:spcPct val="150000"/>
              </a:lnSpc>
              <a:spcBef>
                <a:spcPts val="0"/>
              </a:spcBef>
              <a:spcAft>
                <a:spcPts val="0"/>
              </a:spcAft>
              <a:buNone/>
            </a:pPr>
            <a:r>
              <a:rPr lang="iw" sz="1200">
                <a:solidFill>
                  <a:schemeClr val="dk1"/>
                </a:solidFill>
                <a:latin typeface="Manrope Light"/>
                <a:ea typeface="Manrope Light"/>
                <a:cs typeface="Manrope Light"/>
                <a:sym typeface="Manrope Light"/>
              </a:rPr>
              <a:t>Define your target audience, including demographics, interests, and challenges they might face. Here is what you should include:</a:t>
            </a:r>
            <a:endParaRPr sz="1200">
              <a:solidFill>
                <a:schemeClr val="dk1"/>
              </a:solidFill>
              <a:latin typeface="Manrope Light"/>
              <a:ea typeface="Manrope Light"/>
              <a:cs typeface="Manrope Light"/>
              <a:sym typeface="Manrope Light"/>
            </a:endParaRPr>
          </a:p>
          <a:p>
            <a:pPr indent="0" lvl="0" marL="0" rtl="0" algn="l">
              <a:lnSpc>
                <a:spcPct val="150000"/>
              </a:lnSpc>
              <a:spcBef>
                <a:spcPts val="0"/>
              </a:spcBef>
              <a:spcAft>
                <a:spcPts val="0"/>
              </a:spcAft>
              <a:buNone/>
            </a:pPr>
            <a:r>
              <a:t/>
            </a:r>
            <a:endParaRPr sz="12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What are their ages? What are their demographics?</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What are their industries and job titles?</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What are their interests? </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What are their goals for attending your event? </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What are their pain points/challenges?</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What kind of content do they like to receive? </a:t>
            </a:r>
            <a:endParaRPr sz="1000">
              <a:solidFill>
                <a:schemeClr val="dk1"/>
              </a:solidFill>
              <a:latin typeface="Manrope Light"/>
              <a:ea typeface="Manrope Light"/>
              <a:cs typeface="Manrope Light"/>
              <a:sym typeface="Manrope Light"/>
            </a:endParaRPr>
          </a:p>
        </p:txBody>
      </p:sp>
      <p:sp>
        <p:nvSpPr>
          <p:cNvPr id="451" name="Google Shape;451;p64" title="2."/>
          <p:cNvSpPr txBox="1"/>
          <p:nvPr/>
        </p:nvSpPr>
        <p:spPr>
          <a:xfrm>
            <a:off x="466100" y="477900"/>
            <a:ext cx="4017300" cy="4002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Step 2: Define personas and highlight target customers</a:t>
            </a:r>
            <a:endParaRPr sz="2000">
              <a:solidFill>
                <a:schemeClr val="dk1"/>
              </a:solidFill>
              <a:latin typeface="Lustria"/>
              <a:ea typeface="Lustria"/>
              <a:cs typeface="Lustria"/>
              <a:sym typeface="Lustri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alpha val="0"/>
          </a:srgbClr>
        </a:solidFill>
      </p:bgPr>
    </p:bg>
    <p:spTree>
      <p:nvGrpSpPr>
        <p:cNvPr id="455" name="Shape 455"/>
        <p:cNvGrpSpPr/>
        <p:nvPr/>
      </p:nvGrpSpPr>
      <p:grpSpPr>
        <a:xfrm>
          <a:off x="0" y="0"/>
          <a:ext cx="0" cy="0"/>
          <a:chOff x="0" y="0"/>
          <a:chExt cx="0" cy="0"/>
        </a:xfrm>
      </p:grpSpPr>
      <p:sp>
        <p:nvSpPr>
          <p:cNvPr id="456" name="Google Shape;456;p65" title="2."/>
          <p:cNvSpPr txBox="1"/>
          <p:nvPr/>
        </p:nvSpPr>
        <p:spPr>
          <a:xfrm>
            <a:off x="466100" y="477900"/>
            <a:ext cx="4017300" cy="4002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Attendee persona examples</a:t>
            </a:r>
            <a:endParaRPr sz="2000">
              <a:solidFill>
                <a:schemeClr val="dk1"/>
              </a:solidFill>
              <a:latin typeface="Lustria"/>
              <a:ea typeface="Lustria"/>
              <a:cs typeface="Lustria"/>
              <a:sym typeface="Lustria"/>
            </a:endParaRPr>
          </a:p>
        </p:txBody>
      </p:sp>
      <p:sp>
        <p:nvSpPr>
          <p:cNvPr id="457" name="Google Shape;457;p65"/>
          <p:cNvSpPr/>
          <p:nvPr/>
        </p:nvSpPr>
        <p:spPr>
          <a:xfrm>
            <a:off x="457200" y="884575"/>
            <a:ext cx="4195200" cy="34434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8" name="Google Shape;458;p65"/>
          <p:cNvSpPr/>
          <p:nvPr/>
        </p:nvSpPr>
        <p:spPr>
          <a:xfrm>
            <a:off x="457200" y="884575"/>
            <a:ext cx="4195200" cy="511200"/>
          </a:xfrm>
          <a:prstGeom prst="roundRect">
            <a:avLst>
              <a:gd fmla="val 5389" name="adj"/>
            </a:avLst>
          </a:prstGeom>
          <a:solidFill>
            <a:srgbClr val="E3F0FA"/>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Tech Conference Enthusiast</a:t>
            </a:r>
            <a:endParaRPr sz="1000">
              <a:solidFill>
                <a:srgbClr val="000000"/>
              </a:solidFill>
              <a:latin typeface="Lustria"/>
              <a:ea typeface="Lustria"/>
              <a:cs typeface="Lustria"/>
              <a:sym typeface="Lustria"/>
            </a:endParaRPr>
          </a:p>
        </p:txBody>
      </p:sp>
      <p:cxnSp>
        <p:nvCxnSpPr>
          <p:cNvPr id="459" name="Google Shape;459;p65"/>
          <p:cNvCxnSpPr/>
          <p:nvPr/>
        </p:nvCxnSpPr>
        <p:spPr>
          <a:xfrm>
            <a:off x="475972" y="1395750"/>
            <a:ext cx="4135800" cy="10200"/>
          </a:xfrm>
          <a:prstGeom prst="straightConnector1">
            <a:avLst/>
          </a:prstGeom>
          <a:noFill/>
          <a:ln cap="flat" cmpd="sng" w="19050">
            <a:solidFill>
              <a:srgbClr val="000000"/>
            </a:solidFill>
            <a:prstDash val="solid"/>
            <a:round/>
            <a:headEnd len="med" w="med" type="none"/>
            <a:tailEnd len="med" w="med" type="none"/>
          </a:ln>
        </p:spPr>
      </p:cxnSp>
      <p:sp>
        <p:nvSpPr>
          <p:cNvPr id="460" name="Google Shape;460;p65"/>
          <p:cNvSpPr txBox="1"/>
          <p:nvPr/>
        </p:nvSpPr>
        <p:spPr>
          <a:xfrm>
            <a:off x="475975" y="1405950"/>
            <a:ext cx="4195200" cy="2816700"/>
          </a:xfrm>
          <a:prstGeom prst="rect">
            <a:avLst/>
          </a:prstGeom>
          <a:noFill/>
          <a:ln>
            <a:noFill/>
          </a:ln>
        </p:spPr>
        <p:txBody>
          <a:bodyPr anchorCtr="0" anchor="t" bIns="91425" lIns="91425" spcFirstLastPara="1" rIns="91425" wrap="square" tIns="91425">
            <a:spAutoFit/>
          </a:bodyPr>
          <a:lstStyle/>
          <a:p>
            <a:pPr indent="0" lvl="0" marL="0" marR="0" rtl="0" algn="l">
              <a:lnSpc>
                <a:spcPct val="150000"/>
              </a:lnSpc>
              <a:spcBef>
                <a:spcPts val="0"/>
              </a:spcBef>
              <a:spcAft>
                <a:spcPts val="0"/>
              </a:spcAft>
              <a:buNone/>
            </a:pPr>
            <a:r>
              <a:rPr b="1" lang="iw" sz="900">
                <a:latin typeface="Manrope"/>
                <a:ea typeface="Manrope"/>
                <a:cs typeface="Manrope"/>
                <a:sym typeface="Manrope"/>
              </a:rPr>
              <a:t>Demographics:</a:t>
            </a:r>
            <a:r>
              <a:rPr lang="iw" sz="900">
                <a:latin typeface="Manrope"/>
                <a:ea typeface="Manrope"/>
                <a:cs typeface="Manrope"/>
                <a:sym typeface="Manrope"/>
              </a:rPr>
              <a:t> 25-40, primarily urban, all genders</a:t>
            </a:r>
            <a:endParaRPr sz="900">
              <a:latin typeface="Manrope"/>
              <a:ea typeface="Manrope"/>
              <a:cs typeface="Manrope"/>
              <a:sym typeface="Manrope"/>
            </a:endParaRPr>
          </a:p>
          <a:p>
            <a:pPr indent="0" lvl="0" marL="0" marR="0" rtl="0" algn="l">
              <a:lnSpc>
                <a:spcPct val="150000"/>
              </a:lnSpc>
              <a:spcBef>
                <a:spcPts val="0"/>
              </a:spcBef>
              <a:spcAft>
                <a:spcPts val="0"/>
              </a:spcAft>
              <a:buNone/>
            </a:pPr>
            <a:r>
              <a:rPr b="1" lang="iw" sz="900">
                <a:latin typeface="Manrope"/>
                <a:ea typeface="Manrope"/>
                <a:cs typeface="Manrope"/>
                <a:sym typeface="Manrope"/>
              </a:rPr>
              <a:t>Industry: </a:t>
            </a:r>
            <a:r>
              <a:rPr lang="iw" sz="900">
                <a:latin typeface="Manrope"/>
                <a:ea typeface="Manrope"/>
                <a:cs typeface="Manrope"/>
                <a:sym typeface="Manrope"/>
              </a:rPr>
              <a:t>Technology and Innovation</a:t>
            </a:r>
            <a:endParaRPr sz="900">
              <a:latin typeface="Manrope"/>
              <a:ea typeface="Manrope"/>
              <a:cs typeface="Manrope"/>
              <a:sym typeface="Manrope"/>
            </a:endParaRPr>
          </a:p>
          <a:p>
            <a:pPr indent="0" lvl="0" marL="0" marR="0" rtl="0" algn="l">
              <a:lnSpc>
                <a:spcPct val="150000"/>
              </a:lnSpc>
              <a:spcBef>
                <a:spcPts val="0"/>
              </a:spcBef>
              <a:spcAft>
                <a:spcPts val="0"/>
              </a:spcAft>
              <a:buNone/>
            </a:pPr>
            <a:r>
              <a:rPr b="1" lang="iw" sz="900">
                <a:latin typeface="Manrope"/>
                <a:ea typeface="Manrope"/>
                <a:cs typeface="Manrope"/>
                <a:sym typeface="Manrope"/>
              </a:rPr>
              <a:t>Job roles: </a:t>
            </a:r>
            <a:r>
              <a:rPr lang="iw" sz="900">
                <a:latin typeface="Manrope"/>
                <a:ea typeface="Manrope"/>
                <a:cs typeface="Manrope"/>
                <a:sym typeface="Manrope"/>
              </a:rPr>
              <a:t>Software developers, engineers, tech entrepreneurs, IT professionals</a:t>
            </a:r>
            <a:endParaRPr sz="900">
              <a:latin typeface="Manrope"/>
              <a:ea typeface="Manrope"/>
              <a:cs typeface="Manrope"/>
              <a:sym typeface="Manrope"/>
            </a:endParaRPr>
          </a:p>
          <a:p>
            <a:pPr indent="0" lvl="0" marL="0" marR="0" rtl="0" algn="l">
              <a:lnSpc>
                <a:spcPct val="150000"/>
              </a:lnSpc>
              <a:spcBef>
                <a:spcPts val="0"/>
              </a:spcBef>
              <a:spcAft>
                <a:spcPts val="0"/>
              </a:spcAft>
              <a:buNone/>
            </a:pPr>
            <a:r>
              <a:rPr b="1" lang="iw" sz="900">
                <a:latin typeface="Manrope"/>
                <a:ea typeface="Manrope"/>
                <a:cs typeface="Manrope"/>
                <a:sym typeface="Manrope"/>
              </a:rPr>
              <a:t>Interests: </a:t>
            </a:r>
            <a:r>
              <a:rPr lang="iw" sz="900">
                <a:latin typeface="Manrope"/>
                <a:ea typeface="Manrope"/>
                <a:cs typeface="Manrope"/>
                <a:sym typeface="Manrope"/>
              </a:rPr>
              <a:t>Cutting-edge technology, software development, startups, innovation, coding, AI, blockchain</a:t>
            </a:r>
            <a:endParaRPr sz="900">
              <a:latin typeface="Manrope"/>
              <a:ea typeface="Manrope"/>
              <a:cs typeface="Manrope"/>
              <a:sym typeface="Manrope"/>
            </a:endParaRPr>
          </a:p>
          <a:p>
            <a:pPr indent="0" lvl="0" marL="0" marR="0" rtl="0" algn="l">
              <a:lnSpc>
                <a:spcPct val="150000"/>
              </a:lnSpc>
              <a:spcBef>
                <a:spcPts val="0"/>
              </a:spcBef>
              <a:spcAft>
                <a:spcPts val="0"/>
              </a:spcAft>
              <a:buNone/>
            </a:pPr>
            <a:r>
              <a:rPr b="1" lang="iw" sz="900">
                <a:latin typeface="Manrope"/>
                <a:ea typeface="Manrope"/>
                <a:cs typeface="Manrope"/>
                <a:sym typeface="Manrope"/>
              </a:rPr>
              <a:t>Goals: </a:t>
            </a:r>
            <a:r>
              <a:rPr lang="iw" sz="900">
                <a:latin typeface="Manrope"/>
                <a:ea typeface="Manrope"/>
                <a:cs typeface="Manrope"/>
                <a:sym typeface="Manrope"/>
              </a:rPr>
              <a:t>Networking, staying updated on tech trends, finding collaborators or investors</a:t>
            </a:r>
            <a:endParaRPr sz="900">
              <a:latin typeface="Manrope"/>
              <a:ea typeface="Manrope"/>
              <a:cs typeface="Manrope"/>
              <a:sym typeface="Manrope"/>
            </a:endParaRPr>
          </a:p>
          <a:p>
            <a:pPr indent="0" lvl="0" marL="0" marR="0" rtl="0" algn="l">
              <a:lnSpc>
                <a:spcPct val="150000"/>
              </a:lnSpc>
              <a:spcBef>
                <a:spcPts val="0"/>
              </a:spcBef>
              <a:spcAft>
                <a:spcPts val="0"/>
              </a:spcAft>
              <a:buNone/>
            </a:pPr>
            <a:r>
              <a:rPr b="1" lang="iw" sz="900">
                <a:latin typeface="Manrope"/>
                <a:ea typeface="Manrope"/>
                <a:cs typeface="Manrope"/>
                <a:sym typeface="Manrope"/>
              </a:rPr>
              <a:t>Pain points/challenges: </a:t>
            </a:r>
            <a:r>
              <a:rPr lang="iw" sz="900">
                <a:latin typeface="Manrope"/>
                <a:ea typeface="Manrope"/>
                <a:cs typeface="Manrope"/>
                <a:sym typeface="Manrope"/>
              </a:rPr>
              <a:t>Keeping up with rapid tech advancements, work-life balance in a demanding industry, finding reliable information amidst information overload</a:t>
            </a:r>
            <a:endParaRPr sz="900">
              <a:latin typeface="Manrope"/>
              <a:ea typeface="Manrope"/>
              <a:cs typeface="Manrope"/>
              <a:sym typeface="Manrope"/>
            </a:endParaRPr>
          </a:p>
          <a:p>
            <a:pPr indent="0" lvl="0" marL="0" marR="0" rtl="0" algn="l">
              <a:lnSpc>
                <a:spcPct val="150000"/>
              </a:lnSpc>
              <a:spcBef>
                <a:spcPts val="0"/>
              </a:spcBef>
              <a:spcAft>
                <a:spcPts val="0"/>
              </a:spcAft>
              <a:buNone/>
            </a:pPr>
            <a:r>
              <a:rPr b="1" lang="iw" sz="900">
                <a:latin typeface="Manrope"/>
                <a:ea typeface="Manrope"/>
                <a:cs typeface="Manrope"/>
                <a:sym typeface="Manrope"/>
              </a:rPr>
              <a:t>Preferred content: </a:t>
            </a:r>
            <a:r>
              <a:rPr lang="iw" sz="900">
                <a:latin typeface="Manrope"/>
                <a:ea typeface="Manrope"/>
                <a:cs typeface="Manrope"/>
                <a:sym typeface="Manrope"/>
              </a:rPr>
              <a:t>Keynote speeches by industry leaders, panel discussions on emerging tech, hands-on workshops, coding competitions</a:t>
            </a:r>
            <a:endParaRPr sz="900">
              <a:latin typeface="Manrope"/>
              <a:ea typeface="Manrope"/>
              <a:cs typeface="Manrope"/>
              <a:sym typeface="Manrope"/>
            </a:endParaRPr>
          </a:p>
        </p:txBody>
      </p:sp>
      <p:sp>
        <p:nvSpPr>
          <p:cNvPr id="461" name="Google Shape;461;p65"/>
          <p:cNvSpPr/>
          <p:nvPr/>
        </p:nvSpPr>
        <p:spPr>
          <a:xfrm>
            <a:off x="4776475" y="884575"/>
            <a:ext cx="4195200" cy="36324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2" name="Google Shape;462;p65"/>
          <p:cNvSpPr/>
          <p:nvPr/>
        </p:nvSpPr>
        <p:spPr>
          <a:xfrm>
            <a:off x="4776475" y="884575"/>
            <a:ext cx="4195200" cy="511200"/>
          </a:xfrm>
          <a:prstGeom prst="roundRect">
            <a:avLst>
              <a:gd fmla="val 5389" name="adj"/>
            </a:avLst>
          </a:prstGeom>
          <a:solidFill>
            <a:schemeClr val="accent1"/>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Financial Planning Retreat</a:t>
            </a:r>
            <a:endParaRPr sz="1000">
              <a:solidFill>
                <a:srgbClr val="000000"/>
              </a:solidFill>
              <a:latin typeface="Lustria"/>
              <a:ea typeface="Lustria"/>
              <a:cs typeface="Lustria"/>
              <a:sym typeface="Lustria"/>
            </a:endParaRPr>
          </a:p>
        </p:txBody>
      </p:sp>
      <p:cxnSp>
        <p:nvCxnSpPr>
          <p:cNvPr id="463" name="Google Shape;463;p65"/>
          <p:cNvCxnSpPr/>
          <p:nvPr/>
        </p:nvCxnSpPr>
        <p:spPr>
          <a:xfrm>
            <a:off x="4795247" y="1395750"/>
            <a:ext cx="4135800" cy="10200"/>
          </a:xfrm>
          <a:prstGeom prst="straightConnector1">
            <a:avLst/>
          </a:prstGeom>
          <a:noFill/>
          <a:ln cap="flat" cmpd="sng" w="19050">
            <a:solidFill>
              <a:srgbClr val="000000"/>
            </a:solidFill>
            <a:prstDash val="solid"/>
            <a:round/>
            <a:headEnd len="med" w="med" type="none"/>
            <a:tailEnd len="med" w="med" type="none"/>
          </a:ln>
        </p:spPr>
      </p:cxnSp>
      <p:sp>
        <p:nvSpPr>
          <p:cNvPr id="464" name="Google Shape;464;p65"/>
          <p:cNvSpPr txBox="1"/>
          <p:nvPr/>
        </p:nvSpPr>
        <p:spPr>
          <a:xfrm>
            <a:off x="4776475" y="1395775"/>
            <a:ext cx="4195200" cy="3024600"/>
          </a:xfrm>
          <a:prstGeom prst="rect">
            <a:avLst/>
          </a:prstGeom>
          <a:noFill/>
          <a:ln>
            <a:noFill/>
          </a:ln>
        </p:spPr>
        <p:txBody>
          <a:bodyPr anchorCtr="0" anchor="t" bIns="91425" lIns="91425" spcFirstLastPara="1" rIns="91425" wrap="square" tIns="91425">
            <a:spAutoFit/>
          </a:bodyPr>
          <a:lstStyle/>
          <a:p>
            <a:pPr indent="0" lvl="0" marL="0" marR="0" rtl="0" algn="l">
              <a:lnSpc>
                <a:spcPct val="150000"/>
              </a:lnSpc>
              <a:spcBef>
                <a:spcPts val="0"/>
              </a:spcBef>
              <a:spcAft>
                <a:spcPts val="0"/>
              </a:spcAft>
              <a:buNone/>
            </a:pPr>
            <a:r>
              <a:rPr b="1" lang="iw" sz="900">
                <a:latin typeface="Manrope"/>
                <a:ea typeface="Manrope"/>
                <a:cs typeface="Manrope"/>
                <a:sym typeface="Manrope"/>
              </a:rPr>
              <a:t>Demographics</a:t>
            </a:r>
            <a:r>
              <a:rPr lang="iw" sz="900">
                <a:latin typeface="Manrope"/>
                <a:ea typeface="Manrope"/>
                <a:cs typeface="Manrope"/>
                <a:sym typeface="Manrope"/>
              </a:rPr>
              <a:t>: 40-65, primarily suburban, all genders</a:t>
            </a:r>
            <a:endParaRPr sz="900">
              <a:latin typeface="Manrope"/>
              <a:ea typeface="Manrope"/>
              <a:cs typeface="Manrope"/>
              <a:sym typeface="Manrope"/>
            </a:endParaRPr>
          </a:p>
          <a:p>
            <a:pPr indent="0" lvl="0" marL="0" marR="0" rtl="0" algn="l">
              <a:lnSpc>
                <a:spcPct val="150000"/>
              </a:lnSpc>
              <a:spcBef>
                <a:spcPts val="0"/>
              </a:spcBef>
              <a:spcAft>
                <a:spcPts val="0"/>
              </a:spcAft>
              <a:buNone/>
            </a:pPr>
            <a:r>
              <a:rPr b="1" lang="iw" sz="900">
                <a:latin typeface="Manrope"/>
                <a:ea typeface="Manrope"/>
                <a:cs typeface="Manrope"/>
                <a:sym typeface="Manrope"/>
              </a:rPr>
              <a:t>Industry</a:t>
            </a:r>
            <a:r>
              <a:rPr lang="iw" sz="900">
                <a:latin typeface="Manrope"/>
                <a:ea typeface="Manrope"/>
                <a:cs typeface="Manrope"/>
                <a:sym typeface="Manrope"/>
              </a:rPr>
              <a:t>: Finance, Investments, Retirement Planning</a:t>
            </a:r>
            <a:endParaRPr sz="900">
              <a:latin typeface="Manrope"/>
              <a:ea typeface="Manrope"/>
              <a:cs typeface="Manrope"/>
              <a:sym typeface="Manrope"/>
            </a:endParaRPr>
          </a:p>
          <a:p>
            <a:pPr indent="0" lvl="0" marL="0" marR="0" rtl="0" algn="l">
              <a:lnSpc>
                <a:spcPct val="150000"/>
              </a:lnSpc>
              <a:spcBef>
                <a:spcPts val="0"/>
              </a:spcBef>
              <a:spcAft>
                <a:spcPts val="0"/>
              </a:spcAft>
              <a:buNone/>
            </a:pPr>
            <a:r>
              <a:rPr b="1" lang="iw" sz="900">
                <a:latin typeface="Manrope"/>
                <a:ea typeface="Manrope"/>
                <a:cs typeface="Manrope"/>
                <a:sym typeface="Manrope"/>
              </a:rPr>
              <a:t>Job roles</a:t>
            </a:r>
            <a:r>
              <a:rPr lang="iw" sz="900">
                <a:latin typeface="Manrope"/>
                <a:ea typeface="Manrope"/>
                <a:cs typeface="Manrope"/>
                <a:sym typeface="Manrope"/>
              </a:rPr>
              <a:t>: Financial advisors, retirement planners, accountants, individuals nearing retirement</a:t>
            </a:r>
            <a:endParaRPr sz="900">
              <a:latin typeface="Manrope"/>
              <a:ea typeface="Manrope"/>
              <a:cs typeface="Manrope"/>
              <a:sym typeface="Manrope"/>
            </a:endParaRPr>
          </a:p>
          <a:p>
            <a:pPr indent="0" lvl="0" marL="0" marR="0" rtl="0" algn="l">
              <a:lnSpc>
                <a:spcPct val="150000"/>
              </a:lnSpc>
              <a:spcBef>
                <a:spcPts val="0"/>
              </a:spcBef>
              <a:spcAft>
                <a:spcPts val="0"/>
              </a:spcAft>
              <a:buNone/>
            </a:pPr>
            <a:r>
              <a:rPr b="1" lang="iw" sz="900">
                <a:latin typeface="Manrope"/>
                <a:ea typeface="Manrope"/>
                <a:cs typeface="Manrope"/>
                <a:sym typeface="Manrope"/>
              </a:rPr>
              <a:t>Interests</a:t>
            </a:r>
            <a:r>
              <a:rPr lang="iw" sz="900">
                <a:latin typeface="Manrope"/>
                <a:ea typeface="Manrope"/>
                <a:cs typeface="Manrope"/>
                <a:sym typeface="Manrope"/>
              </a:rPr>
              <a:t>: Financial literacy, retirement planning, investment strategies, wealth management</a:t>
            </a:r>
            <a:endParaRPr sz="900">
              <a:latin typeface="Manrope"/>
              <a:ea typeface="Manrope"/>
              <a:cs typeface="Manrope"/>
              <a:sym typeface="Manrope"/>
            </a:endParaRPr>
          </a:p>
          <a:p>
            <a:pPr indent="0" lvl="0" marL="0" marR="0" rtl="0" algn="l">
              <a:lnSpc>
                <a:spcPct val="150000"/>
              </a:lnSpc>
              <a:spcBef>
                <a:spcPts val="0"/>
              </a:spcBef>
              <a:spcAft>
                <a:spcPts val="0"/>
              </a:spcAft>
              <a:buNone/>
            </a:pPr>
            <a:r>
              <a:rPr b="1" lang="iw" sz="900">
                <a:latin typeface="Manrope"/>
                <a:ea typeface="Manrope"/>
                <a:cs typeface="Manrope"/>
                <a:sym typeface="Manrope"/>
              </a:rPr>
              <a:t>Goals:</a:t>
            </a:r>
            <a:r>
              <a:rPr lang="iw" sz="900">
                <a:latin typeface="Manrope"/>
                <a:ea typeface="Manrope"/>
                <a:cs typeface="Manrope"/>
                <a:sym typeface="Manrope"/>
              </a:rPr>
              <a:t> Gaining insights into retirement planning, learning about investment options, connecting with financial experts</a:t>
            </a:r>
            <a:endParaRPr sz="900">
              <a:latin typeface="Manrope"/>
              <a:ea typeface="Manrope"/>
              <a:cs typeface="Manrope"/>
              <a:sym typeface="Manrope"/>
            </a:endParaRPr>
          </a:p>
          <a:p>
            <a:pPr indent="0" lvl="0" marL="0" marR="0" rtl="0" algn="l">
              <a:lnSpc>
                <a:spcPct val="150000"/>
              </a:lnSpc>
              <a:spcBef>
                <a:spcPts val="0"/>
              </a:spcBef>
              <a:spcAft>
                <a:spcPts val="0"/>
              </a:spcAft>
              <a:buNone/>
            </a:pPr>
            <a:r>
              <a:rPr b="1" lang="iw" sz="900">
                <a:latin typeface="Manrope"/>
                <a:ea typeface="Manrope"/>
                <a:cs typeface="Manrope"/>
                <a:sym typeface="Manrope"/>
              </a:rPr>
              <a:t>Pain points/challenges:</a:t>
            </a:r>
            <a:r>
              <a:rPr lang="iw" sz="900">
                <a:latin typeface="Manrope"/>
                <a:ea typeface="Manrope"/>
                <a:cs typeface="Manrope"/>
                <a:sym typeface="Manrope"/>
              </a:rPr>
              <a:t> Navigating complex retirement plans, making informed investment decisions, dealing with economic uncertainty, planning for a comfortable retirement</a:t>
            </a:r>
            <a:endParaRPr sz="900">
              <a:latin typeface="Manrope"/>
              <a:ea typeface="Manrope"/>
              <a:cs typeface="Manrope"/>
              <a:sym typeface="Manrope"/>
            </a:endParaRPr>
          </a:p>
          <a:p>
            <a:pPr indent="0" lvl="0" marL="0" marR="0" rtl="0" algn="l">
              <a:lnSpc>
                <a:spcPct val="150000"/>
              </a:lnSpc>
              <a:spcBef>
                <a:spcPts val="0"/>
              </a:spcBef>
              <a:spcAft>
                <a:spcPts val="0"/>
              </a:spcAft>
              <a:buNone/>
            </a:pPr>
            <a:r>
              <a:rPr b="1" lang="iw" sz="900">
                <a:latin typeface="Manrope"/>
                <a:ea typeface="Manrope"/>
                <a:cs typeface="Manrope"/>
                <a:sym typeface="Manrope"/>
              </a:rPr>
              <a:t>Preferred content:</a:t>
            </a:r>
            <a:r>
              <a:rPr lang="iw" sz="900">
                <a:latin typeface="Manrope"/>
                <a:ea typeface="Manrope"/>
                <a:cs typeface="Manrope"/>
                <a:sym typeface="Manrope"/>
              </a:rPr>
              <a:t> Expert-led presentations on retirement income strategies, investment workshops, case studies on successful financial planning, one-on-one consultations with advisors</a:t>
            </a:r>
            <a:endParaRPr sz="900">
              <a:latin typeface="Manrope"/>
              <a:ea typeface="Manrope"/>
              <a:cs typeface="Manrope"/>
              <a:sym typeface="Manrope"/>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8" name="Shape 468"/>
        <p:cNvGrpSpPr/>
        <p:nvPr/>
      </p:nvGrpSpPr>
      <p:grpSpPr>
        <a:xfrm>
          <a:off x="0" y="0"/>
          <a:ext cx="0" cy="0"/>
          <a:chOff x="0" y="0"/>
          <a:chExt cx="0" cy="0"/>
        </a:xfrm>
      </p:grpSpPr>
      <p:sp>
        <p:nvSpPr>
          <p:cNvPr id="469" name="Google Shape;469;p66"/>
          <p:cNvSpPr txBox="1"/>
          <p:nvPr/>
        </p:nvSpPr>
        <p:spPr>
          <a:xfrm>
            <a:off x="466100" y="1490250"/>
            <a:ext cx="3744300" cy="2850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iw" sz="1200">
                <a:solidFill>
                  <a:schemeClr val="dk1"/>
                </a:solidFill>
                <a:latin typeface="Manrope Light"/>
                <a:ea typeface="Manrope Light"/>
                <a:cs typeface="Manrope Light"/>
                <a:sym typeface="Manrope Light"/>
              </a:rPr>
              <a:t>Your event journey is a composition of stages, each resonating with purpose. Look at each of these stages and choose goals for each stage by attendee persona:</a:t>
            </a:r>
            <a:endParaRPr sz="1200">
              <a:solidFill>
                <a:schemeClr val="dk1"/>
              </a:solidFill>
              <a:latin typeface="Manrope Light"/>
              <a:ea typeface="Manrope Light"/>
              <a:cs typeface="Manrope Light"/>
              <a:sym typeface="Manrope Light"/>
            </a:endParaRPr>
          </a:p>
          <a:p>
            <a:pPr indent="0" lvl="0" marL="0" rtl="0" algn="l">
              <a:lnSpc>
                <a:spcPct val="150000"/>
              </a:lnSpc>
              <a:spcBef>
                <a:spcPts val="0"/>
              </a:spcBef>
              <a:spcAft>
                <a:spcPts val="0"/>
              </a:spcAft>
              <a:buNone/>
            </a:pPr>
            <a:r>
              <a:t/>
            </a:r>
            <a:endParaRPr sz="12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Pre-event (e.g., personalized session tracks)</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Registration and Onboarding (e.g., personalized registration form questions)</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During the Event (e.g., AI-driven matchmaking for networking)</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Post-event (e.g., complementary content based on sessions attended)</a:t>
            </a:r>
            <a:endParaRPr sz="1000">
              <a:solidFill>
                <a:schemeClr val="dk1"/>
              </a:solidFill>
              <a:latin typeface="Manrope Light"/>
              <a:ea typeface="Manrope Light"/>
              <a:cs typeface="Manrope Light"/>
              <a:sym typeface="Manrope Light"/>
            </a:endParaRPr>
          </a:p>
        </p:txBody>
      </p:sp>
      <p:sp>
        <p:nvSpPr>
          <p:cNvPr id="470" name="Google Shape;470;p66" title="2."/>
          <p:cNvSpPr txBox="1"/>
          <p:nvPr/>
        </p:nvSpPr>
        <p:spPr>
          <a:xfrm>
            <a:off x="466100" y="477900"/>
            <a:ext cx="4017300" cy="4002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Step 3: Define event stages and goals for each stage</a:t>
            </a:r>
            <a:endParaRPr sz="2000">
              <a:solidFill>
                <a:schemeClr val="dk1"/>
              </a:solidFill>
              <a:latin typeface="Lustria"/>
              <a:ea typeface="Lustria"/>
              <a:cs typeface="Lustria"/>
              <a:sym typeface="Lustr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alpha val="0"/>
          </a:srgbClr>
        </a:solidFill>
      </p:bgPr>
    </p:bg>
    <p:spTree>
      <p:nvGrpSpPr>
        <p:cNvPr id="474" name="Shape 474"/>
        <p:cNvGrpSpPr/>
        <p:nvPr/>
      </p:nvGrpSpPr>
      <p:grpSpPr>
        <a:xfrm>
          <a:off x="0" y="0"/>
          <a:ext cx="0" cy="0"/>
          <a:chOff x="0" y="0"/>
          <a:chExt cx="0" cy="0"/>
        </a:xfrm>
      </p:grpSpPr>
      <p:sp>
        <p:nvSpPr>
          <p:cNvPr id="475" name="Google Shape;475;p67" title="2."/>
          <p:cNvSpPr txBox="1"/>
          <p:nvPr/>
        </p:nvSpPr>
        <p:spPr>
          <a:xfrm>
            <a:off x="466100" y="477900"/>
            <a:ext cx="5986800" cy="4002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Goals: </a:t>
            </a:r>
            <a:r>
              <a:rPr lang="iw" sz="2000">
                <a:solidFill>
                  <a:schemeClr val="dk1"/>
                </a:solidFill>
                <a:latin typeface="Lustria"/>
                <a:ea typeface="Lustria"/>
                <a:cs typeface="Lustria"/>
                <a:sym typeface="Lustria"/>
              </a:rPr>
              <a:t>Tech Conference Enthusiast</a:t>
            </a:r>
            <a:endParaRPr sz="1000">
              <a:solidFill>
                <a:schemeClr val="dk1"/>
              </a:solidFill>
              <a:latin typeface="Lustria"/>
              <a:ea typeface="Lustria"/>
              <a:cs typeface="Lustria"/>
              <a:sym typeface="Lustria"/>
            </a:endParaRPr>
          </a:p>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 </a:t>
            </a:r>
            <a:endParaRPr sz="2000">
              <a:solidFill>
                <a:schemeClr val="dk1"/>
              </a:solidFill>
              <a:latin typeface="Lustria"/>
              <a:ea typeface="Lustria"/>
              <a:cs typeface="Lustria"/>
              <a:sym typeface="Lustria"/>
            </a:endParaRPr>
          </a:p>
        </p:txBody>
      </p:sp>
      <p:sp>
        <p:nvSpPr>
          <p:cNvPr id="476" name="Google Shape;476;p67"/>
          <p:cNvSpPr/>
          <p:nvPr/>
        </p:nvSpPr>
        <p:spPr>
          <a:xfrm>
            <a:off x="2590800" y="1189375"/>
            <a:ext cx="19881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7" name="Google Shape;477;p67"/>
          <p:cNvSpPr/>
          <p:nvPr/>
        </p:nvSpPr>
        <p:spPr>
          <a:xfrm>
            <a:off x="2590800" y="1189375"/>
            <a:ext cx="1988100" cy="511200"/>
          </a:xfrm>
          <a:prstGeom prst="roundRect">
            <a:avLst>
              <a:gd fmla="val 5389" name="adj"/>
            </a:avLst>
          </a:prstGeom>
          <a:solidFill>
            <a:srgbClr val="EFEFEF"/>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Registration &amp; onboarding</a:t>
            </a:r>
            <a:endParaRPr sz="1000">
              <a:solidFill>
                <a:srgbClr val="000000"/>
              </a:solidFill>
              <a:latin typeface="Lustria"/>
              <a:ea typeface="Lustria"/>
              <a:cs typeface="Lustria"/>
              <a:sym typeface="Lustria"/>
            </a:endParaRPr>
          </a:p>
        </p:txBody>
      </p:sp>
      <p:cxnSp>
        <p:nvCxnSpPr>
          <p:cNvPr id="478" name="Google Shape;478;p67"/>
          <p:cNvCxnSpPr/>
          <p:nvPr/>
        </p:nvCxnSpPr>
        <p:spPr>
          <a:xfrm>
            <a:off x="2599696" y="1700550"/>
            <a:ext cx="1959900" cy="10200"/>
          </a:xfrm>
          <a:prstGeom prst="straightConnector1">
            <a:avLst/>
          </a:prstGeom>
          <a:noFill/>
          <a:ln cap="flat" cmpd="sng" w="19050">
            <a:solidFill>
              <a:srgbClr val="000000"/>
            </a:solidFill>
            <a:prstDash val="solid"/>
            <a:round/>
            <a:headEnd len="med" w="med" type="none"/>
            <a:tailEnd len="med" w="med" type="none"/>
          </a:ln>
        </p:spPr>
      </p:cxnSp>
      <p:sp>
        <p:nvSpPr>
          <p:cNvPr id="479" name="Google Shape;479;p67"/>
          <p:cNvSpPr txBox="1"/>
          <p:nvPr/>
        </p:nvSpPr>
        <p:spPr>
          <a:xfrm>
            <a:off x="2594814" y="1711323"/>
            <a:ext cx="19881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iw" sz="900">
                <a:solidFill>
                  <a:schemeClr val="dk1"/>
                </a:solidFill>
                <a:latin typeface="Manrope"/>
                <a:ea typeface="Manrope"/>
                <a:cs typeface="Manrope"/>
                <a:sym typeface="Manrope"/>
              </a:rPr>
              <a:t> </a:t>
            </a:r>
            <a:endParaRPr b="1" sz="900">
              <a:solidFill>
                <a:schemeClr val="dk1"/>
              </a:solidFill>
              <a:latin typeface="Manrope"/>
              <a:ea typeface="Manrope"/>
              <a:cs typeface="Manrope"/>
              <a:sym typeface="Manrope"/>
            </a:endParaRPr>
          </a:p>
          <a:p>
            <a:pPr indent="0" lvl="0" marL="0" rtl="0" algn="l">
              <a:lnSpc>
                <a:spcPct val="150000"/>
              </a:lnSpc>
              <a:spcBef>
                <a:spcPts val="0"/>
              </a:spcBef>
              <a:spcAft>
                <a:spcPts val="0"/>
              </a:spcAft>
              <a:buClr>
                <a:schemeClr val="dk1"/>
              </a:buClr>
              <a:buSzPts val="1100"/>
              <a:buFont typeface="Arial"/>
              <a:buNone/>
            </a:pPr>
            <a:r>
              <a:rPr lang="iw" sz="900">
                <a:solidFill>
                  <a:schemeClr val="dk1"/>
                </a:solidFill>
                <a:latin typeface="Manrope"/>
                <a:ea typeface="Manrope"/>
                <a:cs typeface="Manrope"/>
                <a:sym typeface="Manrope"/>
              </a:rPr>
              <a:t>●  Goal 1</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Clr>
                <a:schemeClr val="dk1"/>
              </a:buClr>
              <a:buSzPts val="1100"/>
              <a:buFont typeface="Arial"/>
              <a:buNone/>
            </a:pPr>
            <a:r>
              <a:rPr lang="iw" sz="900">
                <a:solidFill>
                  <a:schemeClr val="dk1"/>
                </a:solidFill>
                <a:latin typeface="Manrope"/>
                <a:ea typeface="Manrope"/>
                <a:cs typeface="Manrope"/>
                <a:sym typeface="Manrope"/>
              </a:rPr>
              <a:t>●  Goal 2</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Goal 3</a:t>
            </a:r>
            <a:endParaRPr b="1" sz="900">
              <a:latin typeface="Manrope"/>
              <a:ea typeface="Manrope"/>
              <a:cs typeface="Manrope"/>
              <a:sym typeface="Manrope"/>
            </a:endParaRPr>
          </a:p>
        </p:txBody>
      </p:sp>
      <p:sp>
        <p:nvSpPr>
          <p:cNvPr id="480" name="Google Shape;480;p67"/>
          <p:cNvSpPr/>
          <p:nvPr/>
        </p:nvSpPr>
        <p:spPr>
          <a:xfrm>
            <a:off x="4698262" y="1189375"/>
            <a:ext cx="19152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1" name="Google Shape;481;p67"/>
          <p:cNvSpPr/>
          <p:nvPr/>
        </p:nvSpPr>
        <p:spPr>
          <a:xfrm>
            <a:off x="4698269" y="1189375"/>
            <a:ext cx="1915200" cy="511200"/>
          </a:xfrm>
          <a:prstGeom prst="roundRect">
            <a:avLst>
              <a:gd fmla="val 5389" name="adj"/>
            </a:avLst>
          </a:prstGeom>
          <a:solidFill>
            <a:srgbClr val="C8BEFF"/>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During the event</a:t>
            </a:r>
            <a:endParaRPr sz="1000">
              <a:solidFill>
                <a:srgbClr val="000000"/>
              </a:solidFill>
              <a:latin typeface="Lustria"/>
              <a:ea typeface="Lustria"/>
              <a:cs typeface="Lustria"/>
              <a:sym typeface="Lustria"/>
            </a:endParaRPr>
          </a:p>
        </p:txBody>
      </p:sp>
      <p:cxnSp>
        <p:nvCxnSpPr>
          <p:cNvPr id="482" name="Google Shape;482;p67"/>
          <p:cNvCxnSpPr/>
          <p:nvPr/>
        </p:nvCxnSpPr>
        <p:spPr>
          <a:xfrm>
            <a:off x="4707499" y="1700550"/>
            <a:ext cx="1909800" cy="10200"/>
          </a:xfrm>
          <a:prstGeom prst="straightConnector1">
            <a:avLst/>
          </a:prstGeom>
          <a:noFill/>
          <a:ln cap="flat" cmpd="sng" w="19050">
            <a:solidFill>
              <a:srgbClr val="000000"/>
            </a:solidFill>
            <a:prstDash val="solid"/>
            <a:round/>
            <a:headEnd len="med" w="med" type="none"/>
            <a:tailEnd len="med" w="med" type="none"/>
          </a:ln>
        </p:spPr>
      </p:cxnSp>
      <p:sp>
        <p:nvSpPr>
          <p:cNvPr id="483" name="Google Shape;483;p67"/>
          <p:cNvSpPr txBox="1"/>
          <p:nvPr/>
        </p:nvSpPr>
        <p:spPr>
          <a:xfrm>
            <a:off x="4702145" y="1696675"/>
            <a:ext cx="1915200" cy="1085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iw" sz="900">
                <a:solidFill>
                  <a:schemeClr val="dk1"/>
                </a:solidFill>
                <a:latin typeface="Manrope"/>
                <a:ea typeface="Manrope"/>
                <a:cs typeface="Manrope"/>
                <a:sym typeface="Manrope"/>
              </a:rPr>
              <a:t> </a:t>
            </a:r>
            <a:endParaRPr b="1" sz="900">
              <a:solidFill>
                <a:schemeClr val="dk1"/>
              </a:solidFill>
              <a:latin typeface="Manrope"/>
              <a:ea typeface="Manrope"/>
              <a:cs typeface="Manrope"/>
              <a:sym typeface="Manrope"/>
            </a:endParaRPr>
          </a:p>
          <a:p>
            <a:pPr indent="0" lvl="0" marL="0" rtl="0" algn="l">
              <a:lnSpc>
                <a:spcPct val="150000"/>
              </a:lnSpc>
              <a:spcBef>
                <a:spcPts val="0"/>
              </a:spcBef>
              <a:spcAft>
                <a:spcPts val="0"/>
              </a:spcAft>
              <a:buClr>
                <a:schemeClr val="dk1"/>
              </a:buClr>
              <a:buSzPts val="1100"/>
              <a:buFont typeface="Arial"/>
              <a:buNone/>
            </a:pPr>
            <a:r>
              <a:rPr lang="iw" sz="900">
                <a:solidFill>
                  <a:schemeClr val="dk1"/>
                </a:solidFill>
                <a:latin typeface="Manrope"/>
                <a:ea typeface="Manrope"/>
                <a:cs typeface="Manrope"/>
                <a:sym typeface="Manrope"/>
              </a:rPr>
              <a:t>●  Goal 1</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Clr>
                <a:schemeClr val="dk1"/>
              </a:buClr>
              <a:buSzPts val="1100"/>
              <a:buFont typeface="Arial"/>
              <a:buNone/>
            </a:pPr>
            <a:r>
              <a:rPr lang="iw" sz="900">
                <a:solidFill>
                  <a:schemeClr val="dk1"/>
                </a:solidFill>
                <a:latin typeface="Manrope"/>
                <a:ea typeface="Manrope"/>
                <a:cs typeface="Manrope"/>
                <a:sym typeface="Manrope"/>
              </a:rPr>
              <a:t>●  Goal 2</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Clr>
                <a:schemeClr val="dk1"/>
              </a:buClr>
              <a:buSzPts val="1100"/>
              <a:buFont typeface="Arial"/>
              <a:buNone/>
            </a:pPr>
            <a:r>
              <a:rPr lang="iw" sz="900">
                <a:solidFill>
                  <a:schemeClr val="dk1"/>
                </a:solidFill>
                <a:latin typeface="Manrope"/>
                <a:ea typeface="Manrope"/>
                <a:cs typeface="Manrope"/>
                <a:sym typeface="Manrope"/>
              </a:rPr>
              <a:t>●  Goal 3</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t/>
            </a:r>
            <a:endParaRPr b="1" sz="900">
              <a:latin typeface="Manrope"/>
              <a:ea typeface="Manrope"/>
              <a:cs typeface="Manrope"/>
              <a:sym typeface="Manrope"/>
            </a:endParaRPr>
          </a:p>
        </p:txBody>
      </p:sp>
      <p:sp>
        <p:nvSpPr>
          <p:cNvPr id="484" name="Google Shape;484;p67"/>
          <p:cNvSpPr/>
          <p:nvPr/>
        </p:nvSpPr>
        <p:spPr>
          <a:xfrm>
            <a:off x="6728775" y="1189375"/>
            <a:ext cx="21372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5" name="Google Shape;485;p67"/>
          <p:cNvSpPr/>
          <p:nvPr/>
        </p:nvSpPr>
        <p:spPr>
          <a:xfrm>
            <a:off x="6728775" y="1189375"/>
            <a:ext cx="2137200" cy="511200"/>
          </a:xfrm>
          <a:prstGeom prst="roundRect">
            <a:avLst>
              <a:gd fmla="val 5389" name="adj"/>
            </a:avLst>
          </a:prstGeom>
          <a:solidFill>
            <a:srgbClr val="FFB4B4"/>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Post-event</a:t>
            </a:r>
            <a:endParaRPr sz="1000">
              <a:solidFill>
                <a:srgbClr val="000000"/>
              </a:solidFill>
              <a:latin typeface="Lustria"/>
              <a:ea typeface="Lustria"/>
              <a:cs typeface="Lustria"/>
              <a:sym typeface="Lustria"/>
            </a:endParaRPr>
          </a:p>
        </p:txBody>
      </p:sp>
      <p:cxnSp>
        <p:nvCxnSpPr>
          <p:cNvPr id="486" name="Google Shape;486;p67"/>
          <p:cNvCxnSpPr/>
          <p:nvPr/>
        </p:nvCxnSpPr>
        <p:spPr>
          <a:xfrm>
            <a:off x="6738011" y="1700550"/>
            <a:ext cx="2116500" cy="2400"/>
          </a:xfrm>
          <a:prstGeom prst="straightConnector1">
            <a:avLst/>
          </a:prstGeom>
          <a:noFill/>
          <a:ln cap="flat" cmpd="sng" w="19050">
            <a:solidFill>
              <a:srgbClr val="000000"/>
            </a:solidFill>
            <a:prstDash val="solid"/>
            <a:round/>
            <a:headEnd len="med" w="med" type="none"/>
            <a:tailEnd len="med" w="med" type="none"/>
          </a:ln>
        </p:spPr>
      </p:cxnSp>
      <p:sp>
        <p:nvSpPr>
          <p:cNvPr id="487" name="Google Shape;487;p67"/>
          <p:cNvSpPr txBox="1"/>
          <p:nvPr/>
        </p:nvSpPr>
        <p:spPr>
          <a:xfrm>
            <a:off x="6733096" y="1716595"/>
            <a:ext cx="2137200" cy="1085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iw" sz="900">
                <a:solidFill>
                  <a:schemeClr val="dk1"/>
                </a:solidFill>
                <a:latin typeface="Manrope"/>
                <a:ea typeface="Manrope"/>
                <a:cs typeface="Manrope"/>
                <a:sym typeface="Manrope"/>
              </a:rPr>
              <a:t> </a:t>
            </a:r>
            <a:endParaRPr b="1" sz="900">
              <a:solidFill>
                <a:schemeClr val="dk1"/>
              </a:solidFill>
              <a:latin typeface="Manrope"/>
              <a:ea typeface="Manrope"/>
              <a:cs typeface="Manrope"/>
              <a:sym typeface="Manrope"/>
            </a:endParaRPr>
          </a:p>
          <a:p>
            <a:pPr indent="0" lvl="0" marL="0" rtl="0" algn="l">
              <a:lnSpc>
                <a:spcPct val="150000"/>
              </a:lnSpc>
              <a:spcBef>
                <a:spcPts val="0"/>
              </a:spcBef>
              <a:spcAft>
                <a:spcPts val="0"/>
              </a:spcAft>
              <a:buClr>
                <a:schemeClr val="dk1"/>
              </a:buClr>
              <a:buSzPts val="1100"/>
              <a:buFont typeface="Arial"/>
              <a:buNone/>
            </a:pPr>
            <a:r>
              <a:rPr lang="iw" sz="900">
                <a:solidFill>
                  <a:schemeClr val="dk1"/>
                </a:solidFill>
                <a:latin typeface="Manrope"/>
                <a:ea typeface="Manrope"/>
                <a:cs typeface="Manrope"/>
                <a:sym typeface="Manrope"/>
              </a:rPr>
              <a:t>●  Goal 1</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Clr>
                <a:schemeClr val="dk1"/>
              </a:buClr>
              <a:buSzPts val="1100"/>
              <a:buFont typeface="Arial"/>
              <a:buNone/>
            </a:pPr>
            <a:r>
              <a:rPr lang="iw" sz="900">
                <a:solidFill>
                  <a:schemeClr val="dk1"/>
                </a:solidFill>
                <a:latin typeface="Manrope"/>
                <a:ea typeface="Manrope"/>
                <a:cs typeface="Manrope"/>
                <a:sym typeface="Manrope"/>
              </a:rPr>
              <a:t>●  Goal 2</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Clr>
                <a:schemeClr val="dk1"/>
              </a:buClr>
              <a:buSzPts val="1100"/>
              <a:buFont typeface="Arial"/>
              <a:buNone/>
            </a:pPr>
            <a:r>
              <a:rPr lang="iw" sz="900">
                <a:solidFill>
                  <a:schemeClr val="dk1"/>
                </a:solidFill>
                <a:latin typeface="Manrope"/>
                <a:ea typeface="Manrope"/>
                <a:cs typeface="Manrope"/>
                <a:sym typeface="Manrope"/>
              </a:rPr>
              <a:t>●  Goal 3</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t/>
            </a:r>
            <a:endParaRPr b="1" sz="900">
              <a:latin typeface="Manrope"/>
              <a:ea typeface="Manrope"/>
              <a:cs typeface="Manrope"/>
              <a:sym typeface="Manrope"/>
            </a:endParaRPr>
          </a:p>
        </p:txBody>
      </p:sp>
      <p:sp>
        <p:nvSpPr>
          <p:cNvPr id="488" name="Google Shape;488;p67"/>
          <p:cNvSpPr/>
          <p:nvPr/>
        </p:nvSpPr>
        <p:spPr>
          <a:xfrm>
            <a:off x="457200" y="1189375"/>
            <a:ext cx="19881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9" name="Google Shape;489;p67"/>
          <p:cNvSpPr/>
          <p:nvPr/>
        </p:nvSpPr>
        <p:spPr>
          <a:xfrm>
            <a:off x="457200" y="1189375"/>
            <a:ext cx="1988100" cy="511200"/>
          </a:xfrm>
          <a:prstGeom prst="roundRect">
            <a:avLst>
              <a:gd fmla="val 5389" name="adj"/>
            </a:avLst>
          </a:prstGeom>
          <a:solidFill>
            <a:srgbClr val="E3F0FA"/>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Before the event</a:t>
            </a:r>
            <a:endParaRPr sz="1000">
              <a:solidFill>
                <a:srgbClr val="000000"/>
              </a:solidFill>
              <a:latin typeface="Lustria"/>
              <a:ea typeface="Lustria"/>
              <a:cs typeface="Lustria"/>
              <a:sym typeface="Lustria"/>
            </a:endParaRPr>
          </a:p>
        </p:txBody>
      </p:sp>
      <p:cxnSp>
        <p:nvCxnSpPr>
          <p:cNvPr id="490" name="Google Shape;490;p67"/>
          <p:cNvCxnSpPr/>
          <p:nvPr/>
        </p:nvCxnSpPr>
        <p:spPr>
          <a:xfrm>
            <a:off x="466096" y="1700550"/>
            <a:ext cx="1959900" cy="10200"/>
          </a:xfrm>
          <a:prstGeom prst="straightConnector1">
            <a:avLst/>
          </a:prstGeom>
          <a:noFill/>
          <a:ln cap="flat" cmpd="sng" w="19050">
            <a:solidFill>
              <a:srgbClr val="000000"/>
            </a:solidFill>
            <a:prstDash val="solid"/>
            <a:round/>
            <a:headEnd len="med" w="med" type="none"/>
            <a:tailEnd len="med" w="med" type="none"/>
          </a:ln>
        </p:spPr>
      </p:cxnSp>
      <p:sp>
        <p:nvSpPr>
          <p:cNvPr id="491" name="Google Shape;491;p67"/>
          <p:cNvSpPr txBox="1"/>
          <p:nvPr/>
        </p:nvSpPr>
        <p:spPr>
          <a:xfrm>
            <a:off x="483339" y="1700548"/>
            <a:ext cx="19881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w" sz="900">
                <a:solidFill>
                  <a:srgbClr val="000000"/>
                </a:solidFill>
                <a:latin typeface="Manrope"/>
                <a:ea typeface="Manrope"/>
                <a:cs typeface="Manrope"/>
                <a:sym typeface="Manrope"/>
              </a:rPr>
              <a:t> </a:t>
            </a:r>
            <a:endParaRPr b="1" sz="900">
              <a:solidFill>
                <a:srgbClr val="000000"/>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rgbClr val="000000"/>
                </a:solidFill>
                <a:latin typeface="Manrope"/>
                <a:ea typeface="Manrope"/>
                <a:cs typeface="Manrope"/>
                <a:sym typeface="Manrope"/>
              </a:rPr>
              <a:t>●  </a:t>
            </a:r>
            <a:r>
              <a:rPr lang="iw" sz="900">
                <a:latin typeface="Manrope"/>
                <a:ea typeface="Manrope"/>
                <a:cs typeface="Manrope"/>
                <a:sym typeface="Manrope"/>
              </a:rPr>
              <a:t>Goal 1</a:t>
            </a:r>
            <a:endParaRPr sz="900">
              <a:solidFill>
                <a:srgbClr val="000000"/>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rgbClr val="000000"/>
                </a:solidFill>
                <a:latin typeface="Manrope"/>
                <a:ea typeface="Manrope"/>
                <a:cs typeface="Manrope"/>
                <a:sym typeface="Manrope"/>
              </a:rPr>
              <a:t>●  </a:t>
            </a:r>
            <a:r>
              <a:rPr lang="iw" sz="900">
                <a:latin typeface="Manrope"/>
                <a:ea typeface="Manrope"/>
                <a:cs typeface="Manrope"/>
                <a:sym typeface="Manrope"/>
              </a:rPr>
              <a:t>Goal 2</a:t>
            </a:r>
            <a:endParaRPr sz="900">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a:t>
            </a:r>
            <a:r>
              <a:rPr lang="iw" sz="900">
                <a:solidFill>
                  <a:schemeClr val="dk1"/>
                </a:solidFill>
                <a:latin typeface="Manrope"/>
                <a:ea typeface="Manrope"/>
                <a:cs typeface="Manrope"/>
                <a:sym typeface="Manrope"/>
              </a:rPr>
              <a:t>Goal 3</a:t>
            </a:r>
            <a:endParaRPr sz="900">
              <a:solidFill>
                <a:srgbClr val="000000"/>
              </a:solidFill>
              <a:latin typeface="Manrope"/>
              <a:ea typeface="Manrope"/>
              <a:cs typeface="Manrope"/>
              <a:sym typeface="Manrope"/>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alpha val="0"/>
          </a:srgbClr>
        </a:solidFill>
      </p:bgPr>
    </p:bg>
    <p:spTree>
      <p:nvGrpSpPr>
        <p:cNvPr id="495" name="Shape 495"/>
        <p:cNvGrpSpPr/>
        <p:nvPr/>
      </p:nvGrpSpPr>
      <p:grpSpPr>
        <a:xfrm>
          <a:off x="0" y="0"/>
          <a:ext cx="0" cy="0"/>
          <a:chOff x="0" y="0"/>
          <a:chExt cx="0" cy="0"/>
        </a:xfrm>
      </p:grpSpPr>
      <p:sp>
        <p:nvSpPr>
          <p:cNvPr id="496" name="Google Shape;496;p68" title="2."/>
          <p:cNvSpPr txBox="1"/>
          <p:nvPr/>
        </p:nvSpPr>
        <p:spPr>
          <a:xfrm>
            <a:off x="466100" y="477900"/>
            <a:ext cx="5986800" cy="4002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Goals</a:t>
            </a:r>
            <a:r>
              <a:rPr lang="iw" sz="2000">
                <a:solidFill>
                  <a:schemeClr val="dk1"/>
                </a:solidFill>
                <a:latin typeface="Lustria"/>
                <a:ea typeface="Lustria"/>
                <a:cs typeface="Lustria"/>
                <a:sym typeface="Lustria"/>
              </a:rPr>
              <a:t>: Financial Planning Retreat</a:t>
            </a:r>
            <a:endParaRPr sz="1000">
              <a:solidFill>
                <a:schemeClr val="dk1"/>
              </a:solidFill>
              <a:latin typeface="Lustria"/>
              <a:ea typeface="Lustria"/>
              <a:cs typeface="Lustria"/>
              <a:sym typeface="Lustria"/>
            </a:endParaRPr>
          </a:p>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 </a:t>
            </a:r>
            <a:endParaRPr sz="2000">
              <a:solidFill>
                <a:schemeClr val="dk1"/>
              </a:solidFill>
              <a:latin typeface="Lustria"/>
              <a:ea typeface="Lustria"/>
              <a:cs typeface="Lustria"/>
              <a:sym typeface="Lustria"/>
            </a:endParaRPr>
          </a:p>
        </p:txBody>
      </p:sp>
      <p:sp>
        <p:nvSpPr>
          <p:cNvPr id="497" name="Google Shape;497;p68"/>
          <p:cNvSpPr/>
          <p:nvPr/>
        </p:nvSpPr>
        <p:spPr>
          <a:xfrm>
            <a:off x="2590800" y="1189375"/>
            <a:ext cx="19881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98" name="Google Shape;498;p68"/>
          <p:cNvSpPr/>
          <p:nvPr/>
        </p:nvSpPr>
        <p:spPr>
          <a:xfrm>
            <a:off x="2590800" y="1189375"/>
            <a:ext cx="1988100" cy="511200"/>
          </a:xfrm>
          <a:prstGeom prst="roundRect">
            <a:avLst>
              <a:gd fmla="val 5389" name="adj"/>
            </a:avLst>
          </a:prstGeom>
          <a:solidFill>
            <a:srgbClr val="EFEFEF"/>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Registration &amp; onboarding</a:t>
            </a:r>
            <a:endParaRPr sz="1000">
              <a:solidFill>
                <a:srgbClr val="000000"/>
              </a:solidFill>
              <a:latin typeface="Lustria"/>
              <a:ea typeface="Lustria"/>
              <a:cs typeface="Lustria"/>
              <a:sym typeface="Lustria"/>
            </a:endParaRPr>
          </a:p>
        </p:txBody>
      </p:sp>
      <p:cxnSp>
        <p:nvCxnSpPr>
          <p:cNvPr id="499" name="Google Shape;499;p68"/>
          <p:cNvCxnSpPr/>
          <p:nvPr/>
        </p:nvCxnSpPr>
        <p:spPr>
          <a:xfrm>
            <a:off x="2599696" y="1700550"/>
            <a:ext cx="1959900" cy="10200"/>
          </a:xfrm>
          <a:prstGeom prst="straightConnector1">
            <a:avLst/>
          </a:prstGeom>
          <a:noFill/>
          <a:ln cap="flat" cmpd="sng" w="19050">
            <a:solidFill>
              <a:srgbClr val="000000"/>
            </a:solidFill>
            <a:prstDash val="solid"/>
            <a:round/>
            <a:headEnd len="med" w="med" type="none"/>
            <a:tailEnd len="med" w="med" type="none"/>
          </a:ln>
        </p:spPr>
      </p:cxnSp>
      <p:sp>
        <p:nvSpPr>
          <p:cNvPr id="500" name="Google Shape;500;p68"/>
          <p:cNvSpPr txBox="1"/>
          <p:nvPr/>
        </p:nvSpPr>
        <p:spPr>
          <a:xfrm>
            <a:off x="2594814" y="1711323"/>
            <a:ext cx="19881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w" sz="900">
                <a:solidFill>
                  <a:schemeClr val="dk1"/>
                </a:solidFill>
                <a:latin typeface="Manrope"/>
                <a:ea typeface="Manrope"/>
                <a:cs typeface="Manrope"/>
                <a:sym typeface="Manrope"/>
              </a:rPr>
              <a:t> </a:t>
            </a:r>
            <a:endParaRPr b="1"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a:t>
            </a:r>
            <a:r>
              <a:rPr lang="iw" sz="900">
                <a:solidFill>
                  <a:schemeClr val="dk1"/>
                </a:solidFill>
                <a:latin typeface="Manrope"/>
                <a:ea typeface="Manrope"/>
                <a:cs typeface="Manrope"/>
                <a:sym typeface="Manrope"/>
              </a:rPr>
              <a:t>Goal 1</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a:t>
            </a:r>
            <a:r>
              <a:rPr lang="iw" sz="900">
                <a:solidFill>
                  <a:schemeClr val="dk1"/>
                </a:solidFill>
                <a:latin typeface="Manrope"/>
                <a:ea typeface="Manrope"/>
                <a:cs typeface="Manrope"/>
                <a:sym typeface="Manrope"/>
              </a:rPr>
              <a:t>Goal 2</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a:t>
            </a:r>
            <a:r>
              <a:rPr lang="iw" sz="900">
                <a:solidFill>
                  <a:schemeClr val="dk1"/>
                </a:solidFill>
                <a:latin typeface="Manrope"/>
                <a:ea typeface="Manrope"/>
                <a:cs typeface="Manrope"/>
                <a:sym typeface="Manrope"/>
              </a:rPr>
              <a:t>Goal 3</a:t>
            </a:r>
            <a:endParaRPr b="1" sz="900">
              <a:latin typeface="Manrope"/>
              <a:ea typeface="Manrope"/>
              <a:cs typeface="Manrope"/>
              <a:sym typeface="Manrope"/>
            </a:endParaRPr>
          </a:p>
        </p:txBody>
      </p:sp>
      <p:sp>
        <p:nvSpPr>
          <p:cNvPr id="501" name="Google Shape;501;p68"/>
          <p:cNvSpPr/>
          <p:nvPr/>
        </p:nvSpPr>
        <p:spPr>
          <a:xfrm>
            <a:off x="4698262" y="1189375"/>
            <a:ext cx="19152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2" name="Google Shape;502;p68"/>
          <p:cNvSpPr/>
          <p:nvPr/>
        </p:nvSpPr>
        <p:spPr>
          <a:xfrm>
            <a:off x="4698269" y="1189375"/>
            <a:ext cx="1915200" cy="511200"/>
          </a:xfrm>
          <a:prstGeom prst="roundRect">
            <a:avLst>
              <a:gd fmla="val 5389" name="adj"/>
            </a:avLst>
          </a:prstGeom>
          <a:solidFill>
            <a:srgbClr val="C8BEFF"/>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During the event</a:t>
            </a:r>
            <a:endParaRPr sz="1000">
              <a:solidFill>
                <a:srgbClr val="000000"/>
              </a:solidFill>
              <a:latin typeface="Lustria"/>
              <a:ea typeface="Lustria"/>
              <a:cs typeface="Lustria"/>
              <a:sym typeface="Lustria"/>
            </a:endParaRPr>
          </a:p>
        </p:txBody>
      </p:sp>
      <p:cxnSp>
        <p:nvCxnSpPr>
          <p:cNvPr id="503" name="Google Shape;503;p68"/>
          <p:cNvCxnSpPr/>
          <p:nvPr/>
        </p:nvCxnSpPr>
        <p:spPr>
          <a:xfrm>
            <a:off x="4707499" y="1700550"/>
            <a:ext cx="1909800" cy="10200"/>
          </a:xfrm>
          <a:prstGeom prst="straightConnector1">
            <a:avLst/>
          </a:prstGeom>
          <a:noFill/>
          <a:ln cap="flat" cmpd="sng" w="19050">
            <a:solidFill>
              <a:srgbClr val="000000"/>
            </a:solidFill>
            <a:prstDash val="solid"/>
            <a:round/>
            <a:headEnd len="med" w="med" type="none"/>
            <a:tailEnd len="med" w="med" type="none"/>
          </a:ln>
        </p:spPr>
      </p:cxnSp>
      <p:sp>
        <p:nvSpPr>
          <p:cNvPr id="504" name="Google Shape;504;p68"/>
          <p:cNvSpPr txBox="1"/>
          <p:nvPr/>
        </p:nvSpPr>
        <p:spPr>
          <a:xfrm>
            <a:off x="4702145" y="1696675"/>
            <a:ext cx="1915200" cy="1085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w" sz="900">
                <a:solidFill>
                  <a:schemeClr val="dk1"/>
                </a:solidFill>
                <a:latin typeface="Manrope"/>
                <a:ea typeface="Manrope"/>
                <a:cs typeface="Manrope"/>
                <a:sym typeface="Manrope"/>
              </a:rPr>
              <a:t> </a:t>
            </a:r>
            <a:endParaRPr b="1"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a:t>
            </a:r>
            <a:r>
              <a:rPr lang="iw" sz="900">
                <a:solidFill>
                  <a:schemeClr val="dk1"/>
                </a:solidFill>
                <a:latin typeface="Manrope"/>
                <a:ea typeface="Manrope"/>
                <a:cs typeface="Manrope"/>
                <a:sym typeface="Manrope"/>
              </a:rPr>
              <a:t>Goal 1</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a:t>
            </a:r>
            <a:r>
              <a:rPr lang="iw" sz="900">
                <a:solidFill>
                  <a:schemeClr val="dk1"/>
                </a:solidFill>
                <a:latin typeface="Manrope"/>
                <a:ea typeface="Manrope"/>
                <a:cs typeface="Manrope"/>
                <a:sym typeface="Manrope"/>
              </a:rPr>
              <a:t>Goal 2</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a:t>
            </a:r>
            <a:r>
              <a:rPr lang="iw" sz="900">
                <a:solidFill>
                  <a:schemeClr val="dk1"/>
                </a:solidFill>
                <a:latin typeface="Manrope"/>
                <a:ea typeface="Manrope"/>
                <a:cs typeface="Manrope"/>
                <a:sym typeface="Manrope"/>
              </a:rPr>
              <a:t>Goal 3</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t/>
            </a:r>
            <a:endParaRPr b="1" sz="900">
              <a:latin typeface="Manrope"/>
              <a:ea typeface="Manrope"/>
              <a:cs typeface="Manrope"/>
              <a:sym typeface="Manrope"/>
            </a:endParaRPr>
          </a:p>
        </p:txBody>
      </p:sp>
      <p:sp>
        <p:nvSpPr>
          <p:cNvPr id="505" name="Google Shape;505;p68"/>
          <p:cNvSpPr/>
          <p:nvPr/>
        </p:nvSpPr>
        <p:spPr>
          <a:xfrm>
            <a:off x="6728775" y="1189375"/>
            <a:ext cx="21372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6" name="Google Shape;506;p68"/>
          <p:cNvSpPr/>
          <p:nvPr/>
        </p:nvSpPr>
        <p:spPr>
          <a:xfrm>
            <a:off x="6728775" y="1189375"/>
            <a:ext cx="2137200" cy="511200"/>
          </a:xfrm>
          <a:prstGeom prst="roundRect">
            <a:avLst>
              <a:gd fmla="val 5389" name="adj"/>
            </a:avLst>
          </a:prstGeom>
          <a:solidFill>
            <a:srgbClr val="FFB4B4"/>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Post-event</a:t>
            </a:r>
            <a:endParaRPr sz="1000">
              <a:solidFill>
                <a:srgbClr val="000000"/>
              </a:solidFill>
              <a:latin typeface="Lustria"/>
              <a:ea typeface="Lustria"/>
              <a:cs typeface="Lustria"/>
              <a:sym typeface="Lustria"/>
            </a:endParaRPr>
          </a:p>
        </p:txBody>
      </p:sp>
      <p:cxnSp>
        <p:nvCxnSpPr>
          <p:cNvPr id="507" name="Google Shape;507;p68"/>
          <p:cNvCxnSpPr/>
          <p:nvPr/>
        </p:nvCxnSpPr>
        <p:spPr>
          <a:xfrm>
            <a:off x="6738011" y="1700550"/>
            <a:ext cx="2116500" cy="2400"/>
          </a:xfrm>
          <a:prstGeom prst="straightConnector1">
            <a:avLst/>
          </a:prstGeom>
          <a:noFill/>
          <a:ln cap="flat" cmpd="sng" w="19050">
            <a:solidFill>
              <a:srgbClr val="000000"/>
            </a:solidFill>
            <a:prstDash val="solid"/>
            <a:round/>
            <a:headEnd len="med" w="med" type="none"/>
            <a:tailEnd len="med" w="med" type="none"/>
          </a:ln>
        </p:spPr>
      </p:cxnSp>
      <p:sp>
        <p:nvSpPr>
          <p:cNvPr id="508" name="Google Shape;508;p68"/>
          <p:cNvSpPr txBox="1"/>
          <p:nvPr/>
        </p:nvSpPr>
        <p:spPr>
          <a:xfrm>
            <a:off x="6733096" y="1716595"/>
            <a:ext cx="2137200" cy="1085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w" sz="900">
                <a:solidFill>
                  <a:schemeClr val="dk1"/>
                </a:solidFill>
                <a:latin typeface="Manrope"/>
                <a:ea typeface="Manrope"/>
                <a:cs typeface="Manrope"/>
                <a:sym typeface="Manrope"/>
              </a:rPr>
              <a:t> </a:t>
            </a:r>
            <a:endParaRPr b="1"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a:t>
            </a:r>
            <a:r>
              <a:rPr lang="iw" sz="900">
                <a:solidFill>
                  <a:schemeClr val="dk1"/>
                </a:solidFill>
                <a:latin typeface="Manrope"/>
                <a:ea typeface="Manrope"/>
                <a:cs typeface="Manrope"/>
                <a:sym typeface="Manrope"/>
              </a:rPr>
              <a:t>Goal 1</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a:t>
            </a:r>
            <a:r>
              <a:rPr lang="iw" sz="900">
                <a:solidFill>
                  <a:schemeClr val="dk1"/>
                </a:solidFill>
                <a:latin typeface="Manrope"/>
                <a:ea typeface="Manrope"/>
                <a:cs typeface="Manrope"/>
                <a:sym typeface="Manrope"/>
              </a:rPr>
              <a:t>Goal 2</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a:t>
            </a:r>
            <a:r>
              <a:rPr lang="iw" sz="900">
                <a:solidFill>
                  <a:schemeClr val="dk1"/>
                </a:solidFill>
                <a:latin typeface="Manrope"/>
                <a:ea typeface="Manrope"/>
                <a:cs typeface="Manrope"/>
                <a:sym typeface="Manrope"/>
              </a:rPr>
              <a:t>Goal 3</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t/>
            </a:r>
            <a:endParaRPr b="1" sz="900">
              <a:latin typeface="Manrope"/>
              <a:ea typeface="Manrope"/>
              <a:cs typeface="Manrope"/>
              <a:sym typeface="Manrope"/>
            </a:endParaRPr>
          </a:p>
        </p:txBody>
      </p:sp>
      <p:sp>
        <p:nvSpPr>
          <p:cNvPr id="509" name="Google Shape;509;p68"/>
          <p:cNvSpPr/>
          <p:nvPr/>
        </p:nvSpPr>
        <p:spPr>
          <a:xfrm>
            <a:off x="457200" y="1189375"/>
            <a:ext cx="19881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0" name="Google Shape;510;p68"/>
          <p:cNvSpPr/>
          <p:nvPr/>
        </p:nvSpPr>
        <p:spPr>
          <a:xfrm>
            <a:off x="457200" y="1189375"/>
            <a:ext cx="1988100" cy="511200"/>
          </a:xfrm>
          <a:prstGeom prst="roundRect">
            <a:avLst>
              <a:gd fmla="val 5389" name="adj"/>
            </a:avLst>
          </a:prstGeom>
          <a:solidFill>
            <a:srgbClr val="E3F0FA"/>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Before the event</a:t>
            </a:r>
            <a:endParaRPr sz="1000">
              <a:solidFill>
                <a:srgbClr val="000000"/>
              </a:solidFill>
              <a:latin typeface="Lustria"/>
              <a:ea typeface="Lustria"/>
              <a:cs typeface="Lustria"/>
              <a:sym typeface="Lustria"/>
            </a:endParaRPr>
          </a:p>
        </p:txBody>
      </p:sp>
      <p:cxnSp>
        <p:nvCxnSpPr>
          <p:cNvPr id="511" name="Google Shape;511;p68"/>
          <p:cNvCxnSpPr/>
          <p:nvPr/>
        </p:nvCxnSpPr>
        <p:spPr>
          <a:xfrm>
            <a:off x="466096" y="1700550"/>
            <a:ext cx="1959900" cy="10200"/>
          </a:xfrm>
          <a:prstGeom prst="straightConnector1">
            <a:avLst/>
          </a:prstGeom>
          <a:noFill/>
          <a:ln cap="flat" cmpd="sng" w="19050">
            <a:solidFill>
              <a:srgbClr val="000000"/>
            </a:solidFill>
            <a:prstDash val="solid"/>
            <a:round/>
            <a:headEnd len="med" w="med" type="none"/>
            <a:tailEnd len="med" w="med" type="none"/>
          </a:ln>
        </p:spPr>
      </p:cxnSp>
      <p:sp>
        <p:nvSpPr>
          <p:cNvPr id="512" name="Google Shape;512;p68"/>
          <p:cNvSpPr txBox="1"/>
          <p:nvPr/>
        </p:nvSpPr>
        <p:spPr>
          <a:xfrm>
            <a:off x="483339" y="1700548"/>
            <a:ext cx="19881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w" sz="900">
                <a:solidFill>
                  <a:srgbClr val="000000"/>
                </a:solidFill>
                <a:latin typeface="Manrope"/>
                <a:ea typeface="Manrope"/>
                <a:cs typeface="Manrope"/>
                <a:sym typeface="Manrope"/>
              </a:rPr>
              <a:t> </a:t>
            </a:r>
            <a:endParaRPr b="1" sz="900">
              <a:solidFill>
                <a:srgbClr val="000000"/>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rgbClr val="000000"/>
                </a:solidFill>
                <a:latin typeface="Manrope"/>
                <a:ea typeface="Manrope"/>
                <a:cs typeface="Manrope"/>
                <a:sym typeface="Manrope"/>
              </a:rPr>
              <a:t>●  </a:t>
            </a:r>
            <a:r>
              <a:rPr lang="iw" sz="900">
                <a:latin typeface="Manrope"/>
                <a:ea typeface="Manrope"/>
                <a:cs typeface="Manrope"/>
                <a:sym typeface="Manrope"/>
              </a:rPr>
              <a:t>Goal 1</a:t>
            </a:r>
            <a:endParaRPr sz="900">
              <a:solidFill>
                <a:srgbClr val="000000"/>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rgbClr val="000000"/>
                </a:solidFill>
                <a:latin typeface="Manrope"/>
                <a:ea typeface="Manrope"/>
                <a:cs typeface="Manrope"/>
                <a:sym typeface="Manrope"/>
              </a:rPr>
              <a:t>●  </a:t>
            </a:r>
            <a:r>
              <a:rPr lang="iw" sz="900">
                <a:latin typeface="Manrope"/>
                <a:ea typeface="Manrope"/>
                <a:cs typeface="Manrope"/>
                <a:sym typeface="Manrope"/>
              </a:rPr>
              <a:t>Goal 2</a:t>
            </a:r>
            <a:endParaRPr sz="900">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a:t>
            </a:r>
            <a:r>
              <a:rPr lang="iw" sz="900">
                <a:solidFill>
                  <a:schemeClr val="dk1"/>
                </a:solidFill>
                <a:latin typeface="Manrope"/>
                <a:ea typeface="Manrope"/>
                <a:cs typeface="Manrope"/>
                <a:sym typeface="Manrope"/>
              </a:rPr>
              <a:t>Goal 3</a:t>
            </a:r>
            <a:endParaRPr sz="900">
              <a:solidFill>
                <a:srgbClr val="000000"/>
              </a:solidFill>
              <a:latin typeface="Manrope"/>
              <a:ea typeface="Manrope"/>
              <a:cs typeface="Manrope"/>
              <a:sym typeface="Manrope"/>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6" name="Shape 516"/>
        <p:cNvGrpSpPr/>
        <p:nvPr/>
      </p:nvGrpSpPr>
      <p:grpSpPr>
        <a:xfrm>
          <a:off x="0" y="0"/>
          <a:ext cx="0" cy="0"/>
          <a:chOff x="0" y="0"/>
          <a:chExt cx="0" cy="0"/>
        </a:xfrm>
      </p:grpSpPr>
      <p:sp>
        <p:nvSpPr>
          <p:cNvPr id="517" name="Google Shape;517;p69"/>
          <p:cNvSpPr txBox="1"/>
          <p:nvPr/>
        </p:nvSpPr>
        <p:spPr>
          <a:xfrm>
            <a:off x="466100" y="1490250"/>
            <a:ext cx="3744300" cy="1927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iw" sz="1200">
                <a:solidFill>
                  <a:schemeClr val="dk1"/>
                </a:solidFill>
                <a:latin typeface="Manrope Light"/>
                <a:ea typeface="Manrope Light"/>
                <a:cs typeface="Manrope Light"/>
                <a:sym typeface="Manrope Light"/>
              </a:rPr>
              <a:t>Every touchpoint is a potential attendee magnet. To ensure a full house, it's vital to map out and maximize these touchpoints while ensuring every potential attendee is included.</a:t>
            </a:r>
            <a:endParaRPr sz="1200">
              <a:solidFill>
                <a:schemeClr val="dk1"/>
              </a:solidFill>
              <a:latin typeface="Manrope Light"/>
              <a:ea typeface="Manrope Light"/>
              <a:cs typeface="Manrope Light"/>
              <a:sym typeface="Manrope Light"/>
            </a:endParaRPr>
          </a:p>
          <a:p>
            <a:pPr indent="0" lvl="0" marL="0" rtl="0" algn="l">
              <a:lnSpc>
                <a:spcPct val="150000"/>
              </a:lnSpc>
              <a:spcBef>
                <a:spcPts val="0"/>
              </a:spcBef>
              <a:spcAft>
                <a:spcPts val="0"/>
              </a:spcAft>
              <a:buNone/>
            </a:pPr>
            <a:r>
              <a:t/>
            </a:r>
            <a:endParaRPr sz="12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Pre-event (e.g., website, social media)</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During the Event (e.g., swag, 1:1 meetings)</a:t>
            </a:r>
            <a:endParaRPr sz="1000">
              <a:solidFill>
                <a:schemeClr val="dk1"/>
              </a:solidFill>
              <a:latin typeface="Manrope Light"/>
              <a:ea typeface="Manrope Light"/>
              <a:cs typeface="Manrope Light"/>
              <a:sym typeface="Manrope Light"/>
            </a:endParaRPr>
          </a:p>
          <a:p>
            <a:pPr indent="-292100" lvl="0" marL="457200" marR="0" rtl="0" algn="l">
              <a:lnSpc>
                <a:spcPct val="150000"/>
              </a:lnSpc>
              <a:spcBef>
                <a:spcPts val="0"/>
              </a:spcBef>
              <a:spcAft>
                <a:spcPts val="0"/>
              </a:spcAft>
              <a:buClr>
                <a:schemeClr val="dk1"/>
              </a:buClr>
              <a:buSzPts val="1000"/>
              <a:buFont typeface="Manrope Light"/>
              <a:buChar char="●"/>
            </a:pPr>
            <a:r>
              <a:rPr lang="iw" sz="1000">
                <a:solidFill>
                  <a:schemeClr val="dk1"/>
                </a:solidFill>
                <a:latin typeface="Manrope Light"/>
                <a:ea typeface="Manrope Light"/>
                <a:cs typeface="Manrope Light"/>
                <a:sym typeface="Manrope Light"/>
              </a:rPr>
              <a:t>Post-event (e.g., blog articles, guides, podcasts)</a:t>
            </a:r>
            <a:endParaRPr sz="1000">
              <a:solidFill>
                <a:schemeClr val="dk1"/>
              </a:solidFill>
              <a:latin typeface="Manrope Light"/>
              <a:ea typeface="Manrope Light"/>
              <a:cs typeface="Manrope Light"/>
              <a:sym typeface="Manrope Light"/>
            </a:endParaRPr>
          </a:p>
        </p:txBody>
      </p:sp>
      <p:sp>
        <p:nvSpPr>
          <p:cNvPr id="518" name="Google Shape;518;p69" title="2."/>
          <p:cNvSpPr txBox="1"/>
          <p:nvPr/>
        </p:nvSpPr>
        <p:spPr>
          <a:xfrm>
            <a:off x="466100" y="477900"/>
            <a:ext cx="4017300" cy="4002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Step 4: List touchpoints and ways to maximize each touchpoint</a:t>
            </a:r>
            <a:endParaRPr sz="2000">
              <a:solidFill>
                <a:schemeClr val="dk1"/>
              </a:solidFill>
              <a:latin typeface="Lustria"/>
              <a:ea typeface="Lustria"/>
              <a:cs typeface="Lustria"/>
              <a:sym typeface="Lustri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alpha val="0"/>
          </a:srgbClr>
        </a:solidFill>
      </p:bgPr>
    </p:bg>
    <p:spTree>
      <p:nvGrpSpPr>
        <p:cNvPr id="522" name="Shape 522"/>
        <p:cNvGrpSpPr/>
        <p:nvPr/>
      </p:nvGrpSpPr>
      <p:grpSpPr>
        <a:xfrm>
          <a:off x="0" y="0"/>
          <a:ext cx="0" cy="0"/>
          <a:chOff x="0" y="0"/>
          <a:chExt cx="0" cy="0"/>
        </a:xfrm>
      </p:grpSpPr>
      <p:sp>
        <p:nvSpPr>
          <p:cNvPr id="523" name="Google Shape;523;p70" title="2."/>
          <p:cNvSpPr txBox="1"/>
          <p:nvPr/>
        </p:nvSpPr>
        <p:spPr>
          <a:xfrm>
            <a:off x="466100" y="477900"/>
            <a:ext cx="5986800" cy="40020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Touchpoints</a:t>
            </a:r>
            <a:r>
              <a:rPr lang="iw" sz="2000">
                <a:solidFill>
                  <a:schemeClr val="dk1"/>
                </a:solidFill>
                <a:latin typeface="Lustria"/>
                <a:ea typeface="Lustria"/>
                <a:cs typeface="Lustria"/>
                <a:sym typeface="Lustria"/>
              </a:rPr>
              <a:t>: Financial Planning Retreat</a:t>
            </a:r>
            <a:endParaRPr sz="1000">
              <a:solidFill>
                <a:schemeClr val="dk1"/>
              </a:solidFill>
              <a:latin typeface="Lustria"/>
              <a:ea typeface="Lustria"/>
              <a:cs typeface="Lustria"/>
              <a:sym typeface="Lustria"/>
            </a:endParaRPr>
          </a:p>
          <a:p>
            <a:pPr indent="0" lvl="0" marL="0" rtl="0" algn="l">
              <a:spcBef>
                <a:spcPts val="0"/>
              </a:spcBef>
              <a:spcAft>
                <a:spcPts val="0"/>
              </a:spcAft>
              <a:buClr>
                <a:schemeClr val="dk1"/>
              </a:buClr>
              <a:buSzPts val="1100"/>
              <a:buFont typeface="Arial"/>
              <a:buNone/>
            </a:pPr>
            <a:r>
              <a:rPr lang="iw" sz="2000">
                <a:solidFill>
                  <a:schemeClr val="dk1"/>
                </a:solidFill>
                <a:latin typeface="Lustria"/>
                <a:ea typeface="Lustria"/>
                <a:cs typeface="Lustria"/>
                <a:sym typeface="Lustria"/>
              </a:rPr>
              <a:t> </a:t>
            </a:r>
            <a:endParaRPr sz="2000">
              <a:solidFill>
                <a:schemeClr val="dk1"/>
              </a:solidFill>
              <a:latin typeface="Lustria"/>
              <a:ea typeface="Lustria"/>
              <a:cs typeface="Lustria"/>
              <a:sym typeface="Lustria"/>
            </a:endParaRPr>
          </a:p>
        </p:txBody>
      </p:sp>
      <p:sp>
        <p:nvSpPr>
          <p:cNvPr id="524" name="Google Shape;524;p70"/>
          <p:cNvSpPr/>
          <p:nvPr/>
        </p:nvSpPr>
        <p:spPr>
          <a:xfrm>
            <a:off x="3649312" y="1189375"/>
            <a:ext cx="19152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5" name="Google Shape;525;p70"/>
          <p:cNvSpPr/>
          <p:nvPr/>
        </p:nvSpPr>
        <p:spPr>
          <a:xfrm>
            <a:off x="3649319" y="1189375"/>
            <a:ext cx="1915200" cy="511200"/>
          </a:xfrm>
          <a:prstGeom prst="roundRect">
            <a:avLst>
              <a:gd fmla="val 5389" name="adj"/>
            </a:avLst>
          </a:prstGeom>
          <a:solidFill>
            <a:srgbClr val="C8BEFF"/>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During the event</a:t>
            </a:r>
            <a:endParaRPr sz="1000">
              <a:solidFill>
                <a:srgbClr val="000000"/>
              </a:solidFill>
              <a:latin typeface="Lustria"/>
              <a:ea typeface="Lustria"/>
              <a:cs typeface="Lustria"/>
              <a:sym typeface="Lustria"/>
            </a:endParaRPr>
          </a:p>
        </p:txBody>
      </p:sp>
      <p:cxnSp>
        <p:nvCxnSpPr>
          <p:cNvPr id="526" name="Google Shape;526;p70"/>
          <p:cNvCxnSpPr/>
          <p:nvPr/>
        </p:nvCxnSpPr>
        <p:spPr>
          <a:xfrm>
            <a:off x="3658549" y="1700550"/>
            <a:ext cx="1909800" cy="10200"/>
          </a:xfrm>
          <a:prstGeom prst="straightConnector1">
            <a:avLst/>
          </a:prstGeom>
          <a:noFill/>
          <a:ln cap="flat" cmpd="sng" w="19050">
            <a:solidFill>
              <a:srgbClr val="000000"/>
            </a:solidFill>
            <a:prstDash val="solid"/>
            <a:round/>
            <a:headEnd len="med" w="med" type="none"/>
            <a:tailEnd len="med" w="med" type="none"/>
          </a:ln>
        </p:spPr>
      </p:cxnSp>
      <p:sp>
        <p:nvSpPr>
          <p:cNvPr id="527" name="Google Shape;527;p70"/>
          <p:cNvSpPr txBox="1"/>
          <p:nvPr/>
        </p:nvSpPr>
        <p:spPr>
          <a:xfrm>
            <a:off x="3653195" y="1696675"/>
            <a:ext cx="1915200" cy="1085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w" sz="900">
                <a:solidFill>
                  <a:schemeClr val="dk1"/>
                </a:solidFill>
                <a:latin typeface="Manrope"/>
                <a:ea typeface="Manrope"/>
                <a:cs typeface="Manrope"/>
                <a:sym typeface="Manrope"/>
              </a:rPr>
              <a:t> </a:t>
            </a:r>
            <a:endParaRPr b="1"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1</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2</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3</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t/>
            </a:r>
            <a:endParaRPr b="1" sz="900">
              <a:latin typeface="Manrope"/>
              <a:ea typeface="Manrope"/>
              <a:cs typeface="Manrope"/>
              <a:sym typeface="Manrope"/>
            </a:endParaRPr>
          </a:p>
        </p:txBody>
      </p:sp>
      <p:sp>
        <p:nvSpPr>
          <p:cNvPr id="528" name="Google Shape;528;p70"/>
          <p:cNvSpPr/>
          <p:nvPr/>
        </p:nvSpPr>
        <p:spPr>
          <a:xfrm>
            <a:off x="5679825" y="1189375"/>
            <a:ext cx="21372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9" name="Google Shape;529;p70"/>
          <p:cNvSpPr/>
          <p:nvPr/>
        </p:nvSpPr>
        <p:spPr>
          <a:xfrm>
            <a:off x="5679825" y="1189375"/>
            <a:ext cx="2137200" cy="511200"/>
          </a:xfrm>
          <a:prstGeom prst="roundRect">
            <a:avLst>
              <a:gd fmla="val 5389" name="adj"/>
            </a:avLst>
          </a:prstGeom>
          <a:solidFill>
            <a:srgbClr val="FFB4B4"/>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Post-event</a:t>
            </a:r>
            <a:endParaRPr sz="1000">
              <a:solidFill>
                <a:srgbClr val="000000"/>
              </a:solidFill>
              <a:latin typeface="Lustria"/>
              <a:ea typeface="Lustria"/>
              <a:cs typeface="Lustria"/>
              <a:sym typeface="Lustria"/>
            </a:endParaRPr>
          </a:p>
        </p:txBody>
      </p:sp>
      <p:cxnSp>
        <p:nvCxnSpPr>
          <p:cNvPr id="530" name="Google Shape;530;p70"/>
          <p:cNvCxnSpPr/>
          <p:nvPr/>
        </p:nvCxnSpPr>
        <p:spPr>
          <a:xfrm>
            <a:off x="5689061" y="1700550"/>
            <a:ext cx="2116500" cy="2400"/>
          </a:xfrm>
          <a:prstGeom prst="straightConnector1">
            <a:avLst/>
          </a:prstGeom>
          <a:noFill/>
          <a:ln cap="flat" cmpd="sng" w="19050">
            <a:solidFill>
              <a:srgbClr val="000000"/>
            </a:solidFill>
            <a:prstDash val="solid"/>
            <a:round/>
            <a:headEnd len="med" w="med" type="none"/>
            <a:tailEnd len="med" w="med" type="none"/>
          </a:ln>
        </p:spPr>
      </p:cxnSp>
      <p:sp>
        <p:nvSpPr>
          <p:cNvPr id="531" name="Google Shape;531;p70"/>
          <p:cNvSpPr txBox="1"/>
          <p:nvPr/>
        </p:nvSpPr>
        <p:spPr>
          <a:xfrm>
            <a:off x="5684146" y="1716595"/>
            <a:ext cx="2137200" cy="1085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w" sz="900">
                <a:solidFill>
                  <a:schemeClr val="dk1"/>
                </a:solidFill>
                <a:latin typeface="Manrope"/>
                <a:ea typeface="Manrope"/>
                <a:cs typeface="Manrope"/>
                <a:sym typeface="Manrope"/>
              </a:rPr>
              <a:t> </a:t>
            </a:r>
            <a:endParaRPr b="1"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1</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2</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3</a:t>
            </a:r>
            <a:endParaRPr sz="900">
              <a:solidFill>
                <a:schemeClr val="dk1"/>
              </a:solidFill>
              <a:latin typeface="Manrope"/>
              <a:ea typeface="Manrope"/>
              <a:cs typeface="Manrope"/>
              <a:sym typeface="Manrope"/>
            </a:endParaRPr>
          </a:p>
          <a:p>
            <a:pPr indent="0" lvl="0" marL="0" rtl="0" algn="l">
              <a:lnSpc>
                <a:spcPct val="150000"/>
              </a:lnSpc>
              <a:spcBef>
                <a:spcPts val="0"/>
              </a:spcBef>
              <a:spcAft>
                <a:spcPts val="0"/>
              </a:spcAft>
              <a:buNone/>
            </a:pPr>
            <a:r>
              <a:t/>
            </a:r>
            <a:endParaRPr b="1" sz="900">
              <a:latin typeface="Manrope"/>
              <a:ea typeface="Manrope"/>
              <a:cs typeface="Manrope"/>
              <a:sym typeface="Manrope"/>
            </a:endParaRPr>
          </a:p>
        </p:txBody>
      </p:sp>
      <p:sp>
        <p:nvSpPr>
          <p:cNvPr id="532" name="Google Shape;532;p70"/>
          <p:cNvSpPr/>
          <p:nvPr/>
        </p:nvSpPr>
        <p:spPr>
          <a:xfrm>
            <a:off x="1524000" y="1189375"/>
            <a:ext cx="1988100" cy="1936500"/>
          </a:xfrm>
          <a:prstGeom prst="roundRect">
            <a:avLst>
              <a:gd fmla="val 5389" name="adj"/>
            </a:avLst>
          </a:prstGeom>
          <a:solidFill>
            <a:srgbClr val="F2E6E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3" name="Google Shape;533;p70"/>
          <p:cNvSpPr/>
          <p:nvPr/>
        </p:nvSpPr>
        <p:spPr>
          <a:xfrm>
            <a:off x="1524000" y="1189375"/>
            <a:ext cx="1988100" cy="511200"/>
          </a:xfrm>
          <a:prstGeom prst="roundRect">
            <a:avLst>
              <a:gd fmla="val 5389" name="adj"/>
            </a:avLst>
          </a:prstGeom>
          <a:solidFill>
            <a:srgbClr val="E3F0FA"/>
          </a:solidFill>
          <a:ln>
            <a:noFill/>
          </a:ln>
        </p:spPr>
        <p:txBody>
          <a:bodyPr anchorCtr="0" anchor="ctr" bIns="91425" lIns="91425" spcFirstLastPara="1" rIns="91425" wrap="square" tIns="91425">
            <a:noAutofit/>
          </a:bodyPr>
          <a:lstStyle/>
          <a:p>
            <a:pPr indent="0" lvl="0" marL="0" rtl="0" algn="ctr">
              <a:spcBef>
                <a:spcPts val="0"/>
              </a:spcBef>
              <a:spcAft>
                <a:spcPts val="0"/>
              </a:spcAft>
              <a:buClr>
                <a:srgbClr val="000000"/>
              </a:buClr>
              <a:buSzPts val="1100"/>
              <a:buFont typeface="Arial"/>
              <a:buNone/>
            </a:pPr>
            <a:r>
              <a:rPr b="1" lang="iw" sz="1100">
                <a:latin typeface="Lustria"/>
                <a:ea typeface="Lustria"/>
                <a:cs typeface="Lustria"/>
                <a:sym typeface="Lustria"/>
              </a:rPr>
              <a:t>Before the event</a:t>
            </a:r>
            <a:endParaRPr sz="1000">
              <a:solidFill>
                <a:srgbClr val="000000"/>
              </a:solidFill>
              <a:latin typeface="Lustria"/>
              <a:ea typeface="Lustria"/>
              <a:cs typeface="Lustria"/>
              <a:sym typeface="Lustria"/>
            </a:endParaRPr>
          </a:p>
        </p:txBody>
      </p:sp>
      <p:cxnSp>
        <p:nvCxnSpPr>
          <p:cNvPr id="534" name="Google Shape;534;p70"/>
          <p:cNvCxnSpPr/>
          <p:nvPr/>
        </p:nvCxnSpPr>
        <p:spPr>
          <a:xfrm>
            <a:off x="1532896" y="1700550"/>
            <a:ext cx="1959900" cy="10200"/>
          </a:xfrm>
          <a:prstGeom prst="straightConnector1">
            <a:avLst/>
          </a:prstGeom>
          <a:noFill/>
          <a:ln cap="flat" cmpd="sng" w="19050">
            <a:solidFill>
              <a:srgbClr val="000000"/>
            </a:solidFill>
            <a:prstDash val="solid"/>
            <a:round/>
            <a:headEnd len="med" w="med" type="none"/>
            <a:tailEnd len="med" w="med" type="none"/>
          </a:ln>
        </p:spPr>
      </p:cxnSp>
      <p:sp>
        <p:nvSpPr>
          <p:cNvPr id="535" name="Google Shape;535;p70"/>
          <p:cNvSpPr txBox="1"/>
          <p:nvPr/>
        </p:nvSpPr>
        <p:spPr>
          <a:xfrm>
            <a:off x="1550139" y="1700548"/>
            <a:ext cx="19881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iw" sz="900">
                <a:solidFill>
                  <a:srgbClr val="000000"/>
                </a:solidFill>
                <a:latin typeface="Manrope"/>
                <a:ea typeface="Manrope"/>
                <a:cs typeface="Manrope"/>
                <a:sym typeface="Manrope"/>
              </a:rPr>
              <a:t> </a:t>
            </a:r>
            <a:endParaRPr b="1" sz="900">
              <a:solidFill>
                <a:srgbClr val="000000"/>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rgbClr val="000000"/>
                </a:solidFill>
                <a:latin typeface="Manrope"/>
                <a:ea typeface="Manrope"/>
                <a:cs typeface="Manrope"/>
                <a:sym typeface="Manrope"/>
              </a:rPr>
              <a:t>●  </a:t>
            </a:r>
            <a:r>
              <a:rPr lang="iw" sz="900">
                <a:latin typeface="Manrope"/>
                <a:ea typeface="Manrope"/>
                <a:cs typeface="Manrope"/>
                <a:sym typeface="Manrope"/>
              </a:rPr>
              <a:t>Touchpoint</a:t>
            </a:r>
            <a:r>
              <a:rPr lang="iw" sz="900">
                <a:latin typeface="Manrope"/>
                <a:ea typeface="Manrope"/>
                <a:cs typeface="Manrope"/>
                <a:sym typeface="Manrope"/>
              </a:rPr>
              <a:t> 1</a:t>
            </a:r>
            <a:endParaRPr sz="900">
              <a:solidFill>
                <a:srgbClr val="000000"/>
              </a:solidFill>
              <a:latin typeface="Manrope"/>
              <a:ea typeface="Manrope"/>
              <a:cs typeface="Manrope"/>
              <a:sym typeface="Manrope"/>
            </a:endParaRPr>
          </a:p>
          <a:p>
            <a:pPr indent="0" lvl="0" marL="0" rtl="0" algn="l">
              <a:lnSpc>
                <a:spcPct val="150000"/>
              </a:lnSpc>
              <a:spcBef>
                <a:spcPts val="0"/>
              </a:spcBef>
              <a:spcAft>
                <a:spcPts val="0"/>
              </a:spcAft>
              <a:buNone/>
            </a:pPr>
            <a:r>
              <a:rPr lang="iw" sz="900">
                <a:solidFill>
                  <a:srgbClr val="000000"/>
                </a:solidFill>
                <a:latin typeface="Manrope"/>
                <a:ea typeface="Manrope"/>
                <a:cs typeface="Manrope"/>
                <a:sym typeface="Manrope"/>
              </a:rPr>
              <a:t>●  </a:t>
            </a:r>
            <a:r>
              <a:rPr lang="iw" sz="900">
                <a:latin typeface="Manrope"/>
                <a:ea typeface="Manrope"/>
                <a:cs typeface="Manrope"/>
                <a:sym typeface="Manrope"/>
              </a:rPr>
              <a:t>Touchpoint</a:t>
            </a:r>
            <a:r>
              <a:rPr lang="iw" sz="900">
                <a:latin typeface="Manrope"/>
                <a:ea typeface="Manrope"/>
                <a:cs typeface="Manrope"/>
                <a:sym typeface="Manrope"/>
              </a:rPr>
              <a:t> 2</a:t>
            </a:r>
            <a:endParaRPr sz="900">
              <a:latin typeface="Manrope"/>
              <a:ea typeface="Manrope"/>
              <a:cs typeface="Manrope"/>
              <a:sym typeface="Manrope"/>
            </a:endParaRPr>
          </a:p>
          <a:p>
            <a:pPr indent="0" lvl="0" marL="0" rtl="0" algn="l">
              <a:lnSpc>
                <a:spcPct val="150000"/>
              </a:lnSpc>
              <a:spcBef>
                <a:spcPts val="0"/>
              </a:spcBef>
              <a:spcAft>
                <a:spcPts val="0"/>
              </a:spcAft>
              <a:buNone/>
            </a:pPr>
            <a:r>
              <a:rPr lang="iw" sz="900">
                <a:solidFill>
                  <a:schemeClr val="dk1"/>
                </a:solidFill>
                <a:latin typeface="Manrope"/>
                <a:ea typeface="Manrope"/>
                <a:cs typeface="Manrope"/>
                <a:sym typeface="Manrope"/>
              </a:rPr>
              <a:t>●  Touchpoint 3</a:t>
            </a:r>
            <a:endParaRPr sz="900">
              <a:solidFill>
                <a:srgbClr val="000000"/>
              </a:solidFill>
              <a:latin typeface="Manrope"/>
              <a:ea typeface="Manrope"/>
              <a:cs typeface="Manrope"/>
              <a:sym typeface="Manrope"/>
            </a:endParaRPr>
          </a:p>
        </p:txBody>
      </p:sp>
    </p:spTree>
  </p:cSld>
  <p:clrMapOvr>
    <a:masterClrMapping/>
  </p:clrMapOvr>
</p:sld>
</file>

<file path=ppt/theme/theme1.xml><?xml version="1.0" encoding="utf-8"?>
<a:theme xmlns:a="http://schemas.openxmlformats.org/drawingml/2006/main" xmlns:r="http://schemas.openxmlformats.org/officeDocument/2006/relationships" name="Bizzabo Master Template">
  <a:themeElements>
    <a:clrScheme name="Simple Light">
      <a:dk1>
        <a:srgbClr val="000000"/>
      </a:dk1>
      <a:lt1>
        <a:srgbClr val="FFFFFF"/>
      </a:lt1>
      <a:dk2>
        <a:srgbClr val="FFF000"/>
      </a:dk2>
      <a:lt2>
        <a:srgbClr val="FFB4B4"/>
      </a:lt2>
      <a:accent1>
        <a:srgbClr val="C8BEFF"/>
      </a:accent1>
      <a:accent2>
        <a:srgbClr val="3A8CF7"/>
      </a:accent2>
      <a:accent3>
        <a:srgbClr val="E3F0FA"/>
      </a:accent3>
      <a:accent4>
        <a:srgbClr val="F3F3F3"/>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izzabo Master Template">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Bizzabo Master Template">
  <a:themeElements>
    <a:clrScheme name="Simple Light">
      <a:dk1>
        <a:srgbClr val="000000"/>
      </a:dk1>
      <a:lt1>
        <a:srgbClr val="FFFFFF"/>
      </a:lt1>
      <a:dk2>
        <a:srgbClr val="FFF000"/>
      </a:dk2>
      <a:lt2>
        <a:srgbClr val="FFB4B4"/>
      </a:lt2>
      <a:accent1>
        <a:srgbClr val="C8BEFF"/>
      </a:accent1>
      <a:accent2>
        <a:srgbClr val="3A8CF7"/>
      </a:accent2>
      <a:accent3>
        <a:srgbClr val="E3F0FA"/>
      </a:accent3>
      <a:accent4>
        <a:srgbClr val="F3F3F3"/>
      </a:accent4>
      <a:accent5>
        <a:srgbClr val="FFFFFF"/>
      </a:accent5>
      <a:accent6>
        <a:srgbClr val="FFFFFF"/>
      </a:accent6>
      <a:hlink>
        <a:srgbClr val="FFFF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